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charts/style2.xml" ContentType="application/vnd.ms-office.chartstyl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charts/colors2.xml" ContentType="application/vnd.ms-office.chartcolorstyl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Default Extension="xlsx" ContentType="application/vnd.openxmlformats-officedocument.spreadsheetml.sheet"/>
  <Override PartName="/ppt/charts/chart3.xml" ContentType="application/vnd.openxmlformats-officedocument.drawingml.char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ppt/charts/style3.xml" ContentType="application/vnd.ms-office.chartstyl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charts/style1.xml" ContentType="application/vnd.ms-office.chartstyl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charts/colors3.xml" ContentType="application/vnd.ms-office.chartcolorstyle+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charts/colors1.xml" ContentType="application/vnd.ms-office.chartcolorstyl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2"/>
  </p:sldMasterIdLst>
  <p:notesMasterIdLst>
    <p:notesMasterId r:id="rId26"/>
  </p:notesMasterIdLst>
  <p:sldIdLst>
    <p:sldId id="263" r:id="rId3"/>
    <p:sldId id="508" r:id="rId4"/>
    <p:sldId id="457" r:id="rId5"/>
    <p:sldId id="460" r:id="rId6"/>
    <p:sldId id="531" r:id="rId7"/>
    <p:sldId id="510" r:id="rId8"/>
    <p:sldId id="380" r:id="rId9"/>
    <p:sldId id="439" r:id="rId10"/>
    <p:sldId id="466" r:id="rId11"/>
    <p:sldId id="423" r:id="rId12"/>
    <p:sldId id="509" r:id="rId13"/>
    <p:sldId id="464" r:id="rId14"/>
    <p:sldId id="465" r:id="rId15"/>
    <p:sldId id="376" r:id="rId16"/>
    <p:sldId id="372" r:id="rId17"/>
    <p:sldId id="551" r:id="rId18"/>
    <p:sldId id="363" r:id="rId19"/>
    <p:sldId id="528" r:id="rId20"/>
    <p:sldId id="532" r:id="rId21"/>
    <p:sldId id="533" r:id="rId22"/>
    <p:sldId id="534" r:id="rId23"/>
    <p:sldId id="550" r:id="rId24"/>
    <p:sldId id="325" r:id="rId25"/>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5pPr>
    <a:lvl6pPr marL="2286000" algn="l" defTabSz="457200" rtl="0" eaLnBrk="1" latinLnBrk="0" hangingPunct="1">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6pPr>
    <a:lvl7pPr marL="2743200" algn="l" defTabSz="457200" rtl="0" eaLnBrk="1" latinLnBrk="0" hangingPunct="1">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7pPr>
    <a:lvl8pPr marL="3200400" algn="l" defTabSz="457200" rtl="0" eaLnBrk="1" latinLnBrk="0" hangingPunct="1">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8pPr>
    <a:lvl9pPr marL="3657600" algn="l" defTabSz="457200" rtl="0" eaLnBrk="1" latinLnBrk="0" hangingPunct="1">
      <a:defRPr kern="1200">
        <a:solidFill>
          <a:schemeClr val="tx1"/>
        </a:solidFill>
        <a:latin typeface="Arial" panose="020B0604020202020204" pitchFamily="34" charset="0"/>
        <a:ea typeface="宋体" panose="02010600030101010101" pitchFamily="2" charset="-122"/>
        <a:cs typeface="宋体" panose="02010600030101010101" pitchFamily="2" charset="-122"/>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0"/>
      </p:ext>
    </p:extLst>
  </p:showPr>
  <p:clrMru>
    <a:srgbClr val="EA6321"/>
    <a:srgbClr val="FE5A3E"/>
    <a:srgbClr val="EA6322"/>
    <a:srgbClr val="FF6600"/>
    <a:srgbClr val="FAA004"/>
    <a:srgbClr val="EA5D19"/>
    <a:srgbClr val="5F5F5F"/>
    <a:srgbClr val="0D0D0C"/>
    <a:srgbClr val="030303"/>
    <a:srgbClr val="060606"/>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snapToObjects="1">
      <p:cViewPr varScale="1">
        <p:scale>
          <a:sx n="84" d="100"/>
          <a:sy n="84" d="100"/>
        </p:scale>
        <p:origin x="-1152" y="-78"/>
      </p:cViewPr>
      <p:guideLst>
        <p:guide orient="horz" pos="1846"/>
        <p:guide pos="2591"/>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Microsoft_Office_Excel____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Microsoft_Office_Excel____2.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Office_Excel____3.xlsx"/></Relationships>
</file>

<file path=ppt/charts/chart1.xml><?xml version="1.0" encoding="utf-8"?>
<c:chartSpace xmlns:c="http://schemas.openxmlformats.org/drawingml/2006/chart" xmlns:a="http://schemas.openxmlformats.org/drawingml/2006/main" xmlns:r="http://schemas.openxmlformats.org/officeDocument/2006/relationships">
  <c:lang val="zh-CN"/>
  <c:chart>
    <c:autoTitleDeleted val="1"/>
    <c:plotArea>
      <c:layout/>
      <c:doughnutChart>
        <c:varyColors val="1"/>
        <c:ser>
          <c:idx val="0"/>
          <c:order val="0"/>
          <c:tx>
            <c:strRef>
              <c:f>Sheet1!$B$1</c:f>
              <c:strCache>
                <c:ptCount val="1"/>
                <c:pt idx="0">
                  <c:v>销售额</c:v>
                </c:pt>
              </c:strCache>
            </c:strRef>
          </c:tx>
          <c:dPt>
            <c:idx val="0"/>
            <c:spPr>
              <a:solidFill>
                <a:srgbClr val="FE5A3E"/>
              </a:solidFill>
              <a:ln w="19050">
                <a:noFill/>
              </a:ln>
              <a:effectLst/>
            </c:spPr>
          </c:dPt>
          <c:dPt>
            <c:idx val="1"/>
            <c:spPr>
              <a:solidFill>
                <a:srgbClr val="FFFFFF">
                  <a:alpha val="40000"/>
                </a:srgbClr>
              </a:solidFill>
              <a:ln w="19050">
                <a:noFill/>
              </a:ln>
              <a:effectLst/>
            </c:spPr>
          </c:dPt>
          <c:dPt>
            <c:idx val="2"/>
            <c:spPr>
              <a:solidFill>
                <a:schemeClr val="accent3"/>
              </a:solidFill>
              <a:ln w="19050">
                <a:solidFill>
                  <a:schemeClr val="lt1"/>
                </a:solidFill>
              </a:ln>
              <a:effectLst/>
            </c:spPr>
          </c:dPt>
          <c:dPt>
            <c:idx val="3"/>
            <c:spPr>
              <a:solidFill>
                <a:schemeClr val="accent4"/>
              </a:solidFill>
              <a:ln w="19050">
                <a:solidFill>
                  <a:schemeClr val="lt1"/>
                </a:solidFill>
              </a:ln>
              <a:effectLst/>
            </c:spPr>
          </c:dPt>
          <c:cat>
            <c:strRef>
              <c:f>Sheet1!$A$2:$A$5</c:f>
              <c:strCache>
                <c:ptCount val="2"/>
                <c:pt idx="0">
                  <c:v>第一季度</c:v>
                </c:pt>
                <c:pt idx="1">
                  <c:v>第二季度</c:v>
                </c:pt>
              </c:strCache>
            </c:strRef>
          </c:cat>
          <c:val>
            <c:numRef>
              <c:f>Sheet1!$B$2:$B$5</c:f>
              <c:numCache>
                <c:formatCode>General</c:formatCode>
                <c:ptCount val="4"/>
                <c:pt idx="0">
                  <c:v>40</c:v>
                </c:pt>
                <c:pt idx="1">
                  <c:v>60</c:v>
                </c:pt>
              </c:numCache>
            </c:numRef>
          </c:val>
        </c:ser>
        <c:dLbls/>
        <c:firstSliceAng val="58"/>
        <c:holeSize val="75"/>
      </c:doughnutChart>
      <c:spPr>
        <a:noFill/>
        <a:ln>
          <a:noFill/>
        </a:ln>
        <a:effectLst/>
      </c:spPr>
    </c:plotArea>
    <c:plotVisOnly val="1"/>
    <c:dispBlanksAs val="zero"/>
  </c:chart>
  <c:spPr>
    <a:noFill/>
    <a:ln>
      <a:noFill/>
    </a:ln>
    <a:effectLst/>
  </c:spPr>
  <c:txPr>
    <a:bodyPr/>
    <a:lstStyle/>
    <a:p>
      <a:pPr>
        <a:defRPr lang="zh-CN"/>
      </a:pPr>
      <a:endParaRPr lang="zh-CN"/>
    </a:p>
  </c:txPr>
  <c:externalData r:id="rId1"/>
</c:chartSpace>
</file>

<file path=ppt/charts/chart2.xml><?xml version="1.0" encoding="utf-8"?>
<c:chartSpace xmlns:c="http://schemas.openxmlformats.org/drawingml/2006/chart" xmlns:a="http://schemas.openxmlformats.org/drawingml/2006/main" xmlns:r="http://schemas.openxmlformats.org/officeDocument/2006/relationships">
  <c:lang val="zh-CN"/>
  <c:chart>
    <c:autoTitleDeleted val="1"/>
    <c:plotArea>
      <c:layout/>
      <c:doughnutChart>
        <c:varyColors val="1"/>
        <c:ser>
          <c:idx val="0"/>
          <c:order val="0"/>
          <c:tx>
            <c:strRef>
              <c:f>Sheet1!$B$1</c:f>
              <c:strCache>
                <c:ptCount val="1"/>
                <c:pt idx="0">
                  <c:v>销售额</c:v>
                </c:pt>
              </c:strCache>
            </c:strRef>
          </c:tx>
          <c:dPt>
            <c:idx val="0"/>
            <c:spPr>
              <a:solidFill>
                <a:srgbClr val="EA6322"/>
              </a:solidFill>
              <a:ln w="19050">
                <a:noFill/>
              </a:ln>
              <a:effectLst/>
            </c:spPr>
          </c:dPt>
          <c:dPt>
            <c:idx val="1"/>
            <c:spPr>
              <a:solidFill>
                <a:srgbClr val="FFFFFF">
                  <a:alpha val="40000"/>
                </a:srgbClr>
              </a:solidFill>
              <a:ln w="19050">
                <a:noFill/>
              </a:ln>
              <a:effectLst/>
            </c:spPr>
          </c:dPt>
          <c:dPt>
            <c:idx val="2"/>
            <c:spPr>
              <a:solidFill>
                <a:schemeClr val="accent3"/>
              </a:solidFill>
              <a:ln w="19050">
                <a:solidFill>
                  <a:schemeClr val="lt1"/>
                </a:solidFill>
              </a:ln>
              <a:effectLst/>
            </c:spPr>
          </c:dPt>
          <c:dPt>
            <c:idx val="3"/>
            <c:spPr>
              <a:solidFill>
                <a:schemeClr val="accent4"/>
              </a:solidFill>
              <a:ln w="19050">
                <a:solidFill>
                  <a:schemeClr val="lt1"/>
                </a:solidFill>
              </a:ln>
              <a:effectLst/>
            </c:spPr>
          </c:dPt>
          <c:cat>
            <c:strRef>
              <c:f>Sheet1!$A$2:$A$5</c:f>
              <c:strCache>
                <c:ptCount val="2"/>
                <c:pt idx="0">
                  <c:v>第一季度</c:v>
                </c:pt>
                <c:pt idx="1">
                  <c:v>第二季度</c:v>
                </c:pt>
              </c:strCache>
            </c:strRef>
          </c:cat>
          <c:val>
            <c:numRef>
              <c:f>Sheet1!$B$2:$B$5</c:f>
              <c:numCache>
                <c:formatCode>General</c:formatCode>
                <c:ptCount val="4"/>
                <c:pt idx="0">
                  <c:v>40</c:v>
                </c:pt>
                <c:pt idx="1">
                  <c:v>60</c:v>
                </c:pt>
              </c:numCache>
            </c:numRef>
          </c:val>
        </c:ser>
        <c:dLbls/>
        <c:firstSliceAng val="233"/>
        <c:holeSize val="75"/>
      </c:doughnutChart>
      <c:spPr>
        <a:noFill/>
        <a:ln>
          <a:noFill/>
        </a:ln>
        <a:effectLst/>
      </c:spPr>
    </c:plotArea>
    <c:plotVisOnly val="1"/>
    <c:dispBlanksAs val="zero"/>
  </c:chart>
  <c:spPr>
    <a:noFill/>
    <a:ln>
      <a:noFill/>
    </a:ln>
    <a:effectLst/>
  </c:spPr>
  <c:txPr>
    <a:bodyPr/>
    <a:lstStyle/>
    <a:p>
      <a:pPr>
        <a:defRPr lang="zh-CN"/>
      </a:pPr>
      <a:endParaRPr lang="zh-CN"/>
    </a:p>
  </c:txPr>
  <c:externalData r:id="rId1"/>
</c:chartSpace>
</file>

<file path=ppt/charts/chart3.xml><?xml version="1.0" encoding="utf-8"?>
<c:chartSpace xmlns:c="http://schemas.openxmlformats.org/drawingml/2006/chart" xmlns:a="http://schemas.openxmlformats.org/drawingml/2006/main" xmlns:r="http://schemas.openxmlformats.org/officeDocument/2006/relationships">
  <c:lang val="zh-CN"/>
  <c:chart>
    <c:autoTitleDeleted val="1"/>
    <c:plotArea>
      <c:layout/>
      <c:pieChart>
        <c:varyColors val="1"/>
        <c:ser>
          <c:idx val="0"/>
          <c:order val="0"/>
          <c:tx>
            <c:strRef>
              <c:f>Sheet1!$B$1</c:f>
              <c:strCache>
                <c:ptCount val="1"/>
                <c:pt idx="0">
                  <c:v>销售额</c:v>
                </c:pt>
              </c:strCache>
            </c:strRef>
          </c:tx>
          <c:dPt>
            <c:idx val="0"/>
            <c:spPr>
              <a:solidFill>
                <a:srgbClr val="FE5A3E"/>
              </a:solidFill>
              <a:ln w="19050">
                <a:noFill/>
              </a:ln>
              <a:effectLst/>
            </c:spPr>
          </c:dPt>
          <c:dPt>
            <c:idx val="1"/>
            <c:spPr>
              <a:solidFill>
                <a:schemeClr val="bg1">
                  <a:alpha val="40000"/>
                </a:schemeClr>
              </a:solidFill>
              <a:ln w="19050">
                <a:noFill/>
              </a:ln>
              <a:effectLst/>
            </c:spPr>
          </c:dPt>
          <c:dPt>
            <c:idx val="2"/>
            <c:spPr>
              <a:solidFill>
                <a:schemeClr val="accent3"/>
              </a:solidFill>
              <a:ln w="19050">
                <a:solidFill>
                  <a:schemeClr val="lt1"/>
                </a:solidFill>
              </a:ln>
              <a:effectLst/>
            </c:spPr>
          </c:dPt>
          <c:dPt>
            <c:idx val="3"/>
            <c:spPr>
              <a:solidFill>
                <a:schemeClr val="accent4"/>
              </a:solidFill>
              <a:ln w="19050">
                <a:solidFill>
                  <a:schemeClr val="lt1"/>
                </a:solidFill>
              </a:ln>
              <a:effectLst/>
            </c:spPr>
          </c:dPt>
          <c:cat>
            <c:numRef>
              <c:f>Sheet1!$A$2:$A$5</c:f>
              <c:numCache>
                <c:formatCode>General</c:formatCode>
                <c:ptCount val="4"/>
              </c:numCache>
            </c:numRef>
          </c:cat>
          <c:val>
            <c:numRef>
              <c:f>Sheet1!$B$2:$B$5</c:f>
              <c:numCache>
                <c:formatCode>General</c:formatCode>
                <c:ptCount val="4"/>
                <c:pt idx="0">
                  <c:v>5</c:v>
                </c:pt>
                <c:pt idx="1">
                  <c:v>95</c:v>
                </c:pt>
              </c:numCache>
            </c:numRef>
          </c:val>
        </c:ser>
        <c:dLbls/>
        <c:firstSliceAng val="30"/>
      </c:pieChart>
      <c:spPr>
        <a:noFill/>
        <a:ln>
          <a:noFill/>
        </a:ln>
        <a:effectLst/>
      </c:spPr>
    </c:plotArea>
    <c:plotVisOnly val="1"/>
    <c:dispBlanksAs val="zero"/>
  </c:chart>
  <c:spPr>
    <a:noFill/>
    <a:ln>
      <a:noFill/>
    </a:ln>
    <a:effectLst/>
  </c:spPr>
  <c:txPr>
    <a:bodyPr/>
    <a:lstStyle/>
    <a:p>
      <a:pPr>
        <a:defRPr lang="zh-CN"/>
      </a:pPr>
      <a:endParaRPr lang="zh-CN"/>
    </a:p>
  </c:txPr>
  <c:externalData r:id="rId1"/>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0213" cy="457200"/>
          </a:xfrm>
          <a:prstGeom prst="rect">
            <a:avLst/>
          </a:prstGeom>
          <a:noFill/>
          <a:ln>
            <a:noFill/>
          </a:ln>
        </p:spPr>
        <p:txBody>
          <a:bodyPr vert="horz" wrap="square" lIns="91440" tIns="45720" rIns="91440" bIns="45720" numCol="1" anchor="t" anchorCtr="0" compatLnSpc="1"/>
          <a:lstStyle>
            <a:lvl1pPr eaLnBrk="1" hangingPunct="1">
              <a:buFont typeface="Arial" panose="020B0604020202020204" pitchFamily="34" charset="0"/>
              <a:buNone/>
              <a:defRPr sz="1200">
                <a:latin typeface="Arial" panose="020B0604020202020204" pitchFamily="34" charset="0"/>
                <a:ea typeface="宋体" panose="02010600030101010101" pitchFamily="2" charset="-122"/>
                <a:cs typeface="宋体" panose="02010600030101010101" pitchFamily="2" charset="-122"/>
              </a:defRPr>
            </a:lvl1pPr>
          </a:lstStyle>
          <a:p>
            <a:pPr>
              <a:defRPr/>
            </a:pPr>
            <a:endParaRPr lang="zh-CN" altLang="en-US"/>
          </a:p>
        </p:txBody>
      </p:sp>
      <p:sp>
        <p:nvSpPr>
          <p:cNvPr id="2051" name="Rectangle 3"/>
          <p:cNvSpPr>
            <a:spLocks noGrp="1" noChangeArrowheads="1"/>
          </p:cNvSpPr>
          <p:nvPr>
            <p:ph type="dt" idx="1"/>
          </p:nvPr>
        </p:nvSpPr>
        <p:spPr bwMode="auto">
          <a:xfrm>
            <a:off x="3883025" y="0"/>
            <a:ext cx="2973388" cy="45720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sz="1200" smtClean="0"/>
            </a:lvl1pPr>
          </a:lstStyle>
          <a:p>
            <a:pPr>
              <a:defRPr/>
            </a:pPr>
            <a:fld id="{5EC55C76-EFD7-B94C-974D-7CF18773D4FA}" type="datetimeFigureOut">
              <a:rPr lang="zh-CN" altLang="en-US"/>
              <a:pPr>
                <a:defRPr/>
              </a:pPr>
              <a:t>2016/12/5</a:t>
            </a:fld>
            <a:endParaRPr lang="zh-CN" altLang="en-US"/>
          </a:p>
        </p:txBody>
      </p:sp>
      <p:sp>
        <p:nvSpPr>
          <p:cNvPr id="13316" name="Rectangle 4"/>
          <p:cNvSpPr>
            <a:spLocks noGrp="1" noRot="1" noChangeAspect="1" noChangeArrowheads="1"/>
          </p:cNvSpPr>
          <p:nvPr>
            <p:ph type="sldImg" idx="4294967295"/>
          </p:nvPr>
        </p:nvSpPr>
        <p:spPr bwMode="auto">
          <a:xfrm>
            <a:off x="1143000" y="685800"/>
            <a:ext cx="4572000" cy="3429000"/>
          </a:xfrm>
          <a:prstGeom prst="rect">
            <a:avLst/>
          </a:prstGeom>
          <a:noFill/>
          <a:ln>
            <a:noFill/>
          </a:ln>
        </p:spPr>
      </p:sp>
      <p:sp>
        <p:nvSpPr>
          <p:cNvPr id="2053" name="Rectangle 5"/>
          <p:cNvSpPr>
            <a:spLocks noGrp="1" noChangeArrowheads="1"/>
          </p:cNvSpPr>
          <p:nvPr>
            <p:ph type="body" sz="quarter" idx="9"/>
          </p:nvPr>
        </p:nvSpPr>
        <p:spPr bwMode="auto">
          <a:xfrm>
            <a:off x="685800" y="4343400"/>
            <a:ext cx="5486400" cy="4114800"/>
          </a:xfrm>
          <a:prstGeom prst="rect">
            <a:avLst/>
          </a:prstGeom>
          <a:noFill/>
          <a:ln>
            <a:noFill/>
          </a:ln>
        </p:spPr>
        <p:txBody>
          <a:bodyPr vert="horz" wrap="square" lIns="91440" tIns="45720" rIns="91440" bIns="45720" numCol="1" anchor="ctr"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054" name="Rectangle 6"/>
          <p:cNvSpPr>
            <a:spLocks noGrp="1" noChangeArrowheads="1"/>
          </p:cNvSpPr>
          <p:nvPr>
            <p:ph type="ftr" sz="quarter" idx="4"/>
          </p:nvPr>
        </p:nvSpPr>
        <p:spPr bwMode="auto">
          <a:xfrm>
            <a:off x="0" y="8685213"/>
            <a:ext cx="2970213" cy="457200"/>
          </a:xfrm>
          <a:prstGeom prst="rect">
            <a:avLst/>
          </a:prstGeom>
          <a:noFill/>
          <a:ln>
            <a:noFill/>
          </a:ln>
        </p:spPr>
        <p:txBody>
          <a:bodyPr vert="horz" wrap="square" lIns="91440" tIns="45720" rIns="91440" bIns="45720" numCol="1" anchor="b" anchorCtr="0" compatLnSpc="1"/>
          <a:lstStyle>
            <a:lvl1pPr eaLnBrk="1" hangingPunct="1">
              <a:buFont typeface="Arial" panose="020B0604020202020204" pitchFamily="34" charset="0"/>
              <a:buNone/>
              <a:defRPr sz="1200">
                <a:latin typeface="Arial" panose="020B0604020202020204" pitchFamily="34" charset="0"/>
                <a:ea typeface="宋体" panose="02010600030101010101" pitchFamily="2" charset="-122"/>
                <a:cs typeface="宋体" panose="02010600030101010101" pitchFamily="2" charset="-122"/>
              </a:defRPr>
            </a:lvl1pPr>
          </a:lstStyle>
          <a:p>
            <a:pPr>
              <a:defRPr/>
            </a:pPr>
            <a:endParaRPr lang="en-US"/>
          </a:p>
        </p:txBody>
      </p:sp>
      <p:sp>
        <p:nvSpPr>
          <p:cNvPr id="2055" name="Rectangle 7"/>
          <p:cNvSpPr>
            <a:spLocks noGrp="1" noChangeArrowheads="1"/>
          </p:cNvSpPr>
          <p:nvPr>
            <p:ph type="sldNum" sz="quarter" idx="5"/>
          </p:nvPr>
        </p:nvSpPr>
        <p:spPr bwMode="auto">
          <a:xfrm>
            <a:off x="3883025" y="8685213"/>
            <a:ext cx="2973388" cy="457200"/>
          </a:xfrm>
          <a:prstGeom prst="rect">
            <a:avLst/>
          </a:prstGeom>
          <a:noFill/>
          <a:ln>
            <a:noFill/>
          </a:ln>
        </p:spPr>
        <p:txBody>
          <a:bodyPr vert="horz" wrap="square" lIns="91440" tIns="45720" rIns="91440" bIns="45720" numCol="1" anchor="b" anchorCtr="0" compatLnSpc="1"/>
          <a:lstStyle>
            <a:lvl1pPr algn="r" eaLnBrk="1" hangingPunct="1">
              <a:buFont typeface="Arial" panose="020B0604020202020204" pitchFamily="34" charset="0"/>
              <a:buNone/>
              <a:defRPr sz="1200" smtClean="0"/>
            </a:lvl1pPr>
          </a:lstStyle>
          <a:p>
            <a:pPr>
              <a:defRPr/>
            </a:pPr>
            <a:fld id="{7D01C7CE-C736-0D40-92D0-1E7F12D8B38B}"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Calibri" panose="020F0502020204030204" pitchFamily="34" charset="0"/>
        <a:ea typeface="宋体" panose="02010600030101010101" pitchFamily="2" charset="-122"/>
        <a:cs typeface="宋体" panose="02010600030101010101" pitchFamily="2" charset="-122"/>
      </a:defRPr>
    </a:lvl1pPr>
    <a:lvl2pPr marL="457200" algn="l" rtl="0" eaLnBrk="0" fontAlgn="base" hangingPunct="0">
      <a:spcBef>
        <a:spcPct val="30000"/>
      </a:spcBef>
      <a:spcAft>
        <a:spcPct val="0"/>
      </a:spcAft>
      <a:defRPr kumimoji="1" sz="1200" kern="1200">
        <a:solidFill>
          <a:schemeClr val="tx1"/>
        </a:solidFill>
        <a:latin typeface="Calibri" panose="020F0502020204030204" pitchFamily="34" charset="0"/>
        <a:ea typeface="宋体" panose="02010600030101010101" pitchFamily="2" charset="-122"/>
        <a:cs typeface="宋体" panose="02010600030101010101" pitchFamily="2" charset="-122"/>
      </a:defRPr>
    </a:lvl2pPr>
    <a:lvl3pPr marL="914400" algn="l" rtl="0" eaLnBrk="0" fontAlgn="base" hangingPunct="0">
      <a:spcBef>
        <a:spcPct val="30000"/>
      </a:spcBef>
      <a:spcAft>
        <a:spcPct val="0"/>
      </a:spcAft>
      <a:defRPr kumimoji="1" sz="1200" kern="1200">
        <a:solidFill>
          <a:schemeClr val="tx1"/>
        </a:solidFill>
        <a:latin typeface="Calibri" panose="020F0502020204030204" pitchFamily="34" charset="0"/>
        <a:ea typeface="宋体" panose="02010600030101010101" pitchFamily="2" charset="-122"/>
        <a:cs typeface="宋体" panose="02010600030101010101" pitchFamily="2" charset="-122"/>
      </a:defRPr>
    </a:lvl3pPr>
    <a:lvl4pPr marL="1371600" algn="l" rtl="0" eaLnBrk="0" fontAlgn="base" hangingPunct="0">
      <a:spcBef>
        <a:spcPct val="30000"/>
      </a:spcBef>
      <a:spcAft>
        <a:spcPct val="0"/>
      </a:spcAft>
      <a:defRPr kumimoji="1" sz="1200" kern="1200">
        <a:solidFill>
          <a:schemeClr val="tx1"/>
        </a:solidFill>
        <a:latin typeface="Calibri" panose="020F0502020204030204" pitchFamily="34" charset="0"/>
        <a:ea typeface="宋体" panose="02010600030101010101" pitchFamily="2" charset="-122"/>
        <a:cs typeface="宋体" panose="02010600030101010101" pitchFamily="2" charset="-122"/>
      </a:defRPr>
    </a:lvl4pPr>
    <a:lvl5pPr marL="1828800" algn="l" rtl="0" eaLnBrk="0" fontAlgn="base" hangingPunct="0">
      <a:spcBef>
        <a:spcPct val="30000"/>
      </a:spcBef>
      <a:spcAft>
        <a:spcPct val="0"/>
      </a:spcAft>
      <a:defRPr kumimoji="1" sz="1200" kern="1200">
        <a:solidFill>
          <a:schemeClr val="tx1"/>
        </a:solidFill>
        <a:latin typeface="Calibri" panose="020F0502020204030204" pitchFamily="34" charset="0"/>
        <a:ea typeface="宋体" panose="02010600030101010101" pitchFamily="2" charset="-122"/>
        <a:cs typeface="宋体" panose="02010600030101010101" pitchFamily="2" charset="-122"/>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9"/>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幻灯片图像占位符 1"/>
          <p:cNvSpPr>
            <a:spLocks noGrp="1" noRot="1" noChangeAspect="1" noChangeArrowheads="1" noTextEdit="1"/>
          </p:cNvSpPr>
          <p:nvPr>
            <p:ph type="sldImg" idx="4294967295"/>
          </p:nvPr>
        </p:nvSpPr>
        <p:spPr/>
      </p:sp>
      <p:sp>
        <p:nvSpPr>
          <p:cNvPr id="35842" name="文本占位符 2"/>
          <p:cNvSpPr>
            <a:spLocks noGrp="1" noChangeArrowheads="1"/>
          </p:cNvSpPr>
          <p:nvPr>
            <p:ph type="body" idx="4294967295"/>
          </p:nvPr>
        </p:nvSpPr>
        <p:spPr>
          <a:noFill/>
        </p:spPr>
        <p:txBody>
          <a:bodyPr/>
          <a:lstStyle/>
          <a:p>
            <a:endParaRPr lang="zh-CN" altLang="en-US">
              <a:latin typeface="Calibri" panose="020F0502020204030204" pitchFamily="34" charset="0"/>
            </a:endParaRPr>
          </a:p>
        </p:txBody>
      </p:sp>
      <p:sp>
        <p:nvSpPr>
          <p:cNvPr id="35843" name="灯片编号占位符 3"/>
          <p:cNvSpPr>
            <a:spLocks noGrp="1"/>
          </p:cNvSpPr>
          <p:nvPr>
            <p:ph type="sldNum" sz="quarter" idx="5"/>
          </p:nvPr>
        </p:nvSpPr>
        <p:spPr>
          <a:noFill/>
        </p:spPr>
        <p:txBody>
          <a:bodyP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fld id="{F1BBD32F-476C-C445-BD95-B0FA33551628}" type="slidenum">
              <a:rPr kumimoji="0" lang="zh-CN" altLang="en-US" sz="1200">
                <a:sym typeface="宋体" panose="02010600030101010101" pitchFamily="2" charset="-122"/>
              </a:rPr>
              <a:pPr/>
              <a:t>18</a:t>
            </a:fld>
            <a:endParaRPr kumimoji="0" lang="en-US" altLang="zh-CN" sz="1200">
              <a:sym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幻灯片图像占位符 1"/>
          <p:cNvSpPr>
            <a:spLocks noGrp="1" noRot="1" noChangeAspect="1" noChangeArrowheads="1" noTextEdit="1"/>
          </p:cNvSpPr>
          <p:nvPr>
            <p:ph type="sldImg" idx="4294967295"/>
          </p:nvPr>
        </p:nvSpPr>
        <p:spPr/>
      </p:sp>
      <p:sp>
        <p:nvSpPr>
          <p:cNvPr id="35842" name="文本占位符 2"/>
          <p:cNvSpPr>
            <a:spLocks noGrp="1" noChangeArrowheads="1"/>
          </p:cNvSpPr>
          <p:nvPr>
            <p:ph type="body" idx="4294967295"/>
          </p:nvPr>
        </p:nvSpPr>
        <p:spPr>
          <a:noFill/>
        </p:spPr>
        <p:txBody>
          <a:bodyPr/>
          <a:lstStyle/>
          <a:p>
            <a:endParaRPr lang="zh-CN" altLang="en-US">
              <a:latin typeface="Calibri" panose="020F0502020204030204" pitchFamily="34" charset="0"/>
            </a:endParaRPr>
          </a:p>
        </p:txBody>
      </p:sp>
      <p:sp>
        <p:nvSpPr>
          <p:cNvPr id="35843" name="灯片编号占位符 3"/>
          <p:cNvSpPr>
            <a:spLocks noGrp="1"/>
          </p:cNvSpPr>
          <p:nvPr>
            <p:ph type="sldNum" sz="quarter" idx="5"/>
          </p:nvPr>
        </p:nvSpPr>
        <p:spPr>
          <a:noFill/>
        </p:spPr>
        <p:txBody>
          <a:bodyP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fld id="{F1BBD32F-476C-C445-BD95-B0FA33551628}" type="slidenum">
              <a:rPr kumimoji="0" lang="zh-CN" altLang="en-US" sz="1200">
                <a:sym typeface="宋体" panose="02010600030101010101" pitchFamily="2" charset="-122"/>
              </a:rPr>
              <a:pPr/>
              <a:t>19</a:t>
            </a:fld>
            <a:endParaRPr kumimoji="0" lang="en-US" altLang="zh-CN" sz="1200">
              <a:sym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Rectangle 4"/>
          <p:cNvSpPr>
            <a:spLocks noGrp="1" noChangeArrowheads="1"/>
          </p:cNvSpPr>
          <p:nvPr>
            <p:ph type="dt" sz="half" idx="10"/>
          </p:nvPr>
        </p:nvSpPr>
        <p:spPr/>
        <p:txBody>
          <a:bodyPr/>
          <a:lstStyle>
            <a:lvl1pPr>
              <a:defRPr/>
            </a:lvl1pPr>
          </a:lstStyle>
          <a:p>
            <a:pPr>
              <a:defRPr/>
            </a:pPr>
            <a:fld id="{0CEB2A26-0C5C-C041-9221-084FC724A3C9}" type="datetimeFigureOut">
              <a:rPr lang="zh-CN" altLang="en-US"/>
              <a:pPr>
                <a:defRPr/>
              </a:pPr>
              <a:t>2016/12/5</a:t>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5D376615-268E-3D4F-A9C9-8B447235E0A4}" type="slidenum">
              <a:rPr lang="zh-CN" altLang="en-US"/>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本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二级</a:t>
            </a:r>
          </a:p>
          <a:p>
            <a:pPr lvl="2"/>
            <a:r>
              <a:rPr lang="zh-CN" altLang="en-US" noProof="1" smtClean="0"/>
              <a:t>三级</a:t>
            </a:r>
          </a:p>
          <a:p>
            <a:pPr lvl="3"/>
            <a:r>
              <a:rPr lang="zh-CN" altLang="en-US" noProof="1" smtClean="0"/>
              <a:t>四级</a:t>
            </a:r>
          </a:p>
          <a:p>
            <a:pPr lvl="4"/>
            <a:r>
              <a:rPr lang="zh-CN" altLang="en-US" noProof="1" smtClean="0"/>
              <a:t>五级</a:t>
            </a:r>
            <a:endParaRPr lang="zh-CN" altLang="en-US" noProof="1"/>
          </a:p>
        </p:txBody>
      </p:sp>
      <p:sp>
        <p:nvSpPr>
          <p:cNvPr id="4" name="Rectangle 4"/>
          <p:cNvSpPr>
            <a:spLocks noGrp="1" noChangeArrowheads="1"/>
          </p:cNvSpPr>
          <p:nvPr>
            <p:ph type="dt" sz="half" idx="10"/>
          </p:nvPr>
        </p:nvSpPr>
        <p:spPr/>
        <p:txBody>
          <a:bodyPr/>
          <a:lstStyle>
            <a:lvl1pPr>
              <a:defRPr/>
            </a:lvl1pPr>
          </a:lstStyle>
          <a:p>
            <a:pPr>
              <a:defRPr/>
            </a:pPr>
            <a:fld id="{8F3022C2-226F-DB44-86EA-AD1B8F363D63}" type="datetimeFigureOut">
              <a:rPr lang="zh-CN" altLang="en-US"/>
              <a:pPr>
                <a:defRPr/>
              </a:pPr>
              <a:t>2016/12/5</a:t>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2FEA861F-8E59-D24B-B124-EF8DFFBE4483}" type="slidenum">
              <a:rPr lang="zh-CN" altLang="en-US"/>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smtClean="0"/>
              <a:t>单击此处编辑母版标题样式</a:t>
            </a:r>
            <a:endParaRPr lang="zh-CN" altLang="en-US" noProof="1"/>
          </a:p>
        </p:txBody>
      </p:sp>
      <p:sp>
        <p:nvSpPr>
          <p:cNvPr id="3" name="竖排文本占位符 2"/>
          <p:cNvSpPr>
            <a:spLocks noGrp="1"/>
          </p:cNvSpPr>
          <p:nvPr>
            <p:ph type="body" orient="vert" idx="1"/>
          </p:nvPr>
        </p:nvSpPr>
        <p:spPr>
          <a:xfrm>
            <a:off x="457200" y="274638"/>
            <a:ext cx="6019800" cy="5851525"/>
          </a:xfrm>
        </p:spPr>
        <p:txBody>
          <a:bodyPr vert="eaVert"/>
          <a:lstStyle/>
          <a:p>
            <a:pPr lvl="0"/>
            <a:r>
              <a:rPr lang="zh-CN" altLang="en-US" noProof="1" smtClean="0"/>
              <a:t>单击此处编辑母版文本样式</a:t>
            </a:r>
          </a:p>
          <a:p>
            <a:pPr lvl="1"/>
            <a:r>
              <a:rPr lang="zh-CN" altLang="en-US" noProof="1" smtClean="0"/>
              <a:t>二级</a:t>
            </a:r>
          </a:p>
          <a:p>
            <a:pPr lvl="2"/>
            <a:r>
              <a:rPr lang="zh-CN" altLang="en-US" noProof="1" smtClean="0"/>
              <a:t>三级</a:t>
            </a:r>
          </a:p>
          <a:p>
            <a:pPr lvl="3"/>
            <a:r>
              <a:rPr lang="zh-CN" altLang="en-US" noProof="1" smtClean="0"/>
              <a:t>四级</a:t>
            </a:r>
          </a:p>
          <a:p>
            <a:pPr lvl="4"/>
            <a:r>
              <a:rPr lang="zh-CN" altLang="en-US" noProof="1" smtClean="0"/>
              <a:t>五级</a:t>
            </a:r>
            <a:endParaRPr lang="zh-CN" altLang="en-US" noProof="1"/>
          </a:p>
        </p:txBody>
      </p:sp>
      <p:sp>
        <p:nvSpPr>
          <p:cNvPr id="4" name="Rectangle 4"/>
          <p:cNvSpPr>
            <a:spLocks noGrp="1" noChangeArrowheads="1"/>
          </p:cNvSpPr>
          <p:nvPr>
            <p:ph type="dt" sz="half" idx="10"/>
          </p:nvPr>
        </p:nvSpPr>
        <p:spPr/>
        <p:txBody>
          <a:bodyPr/>
          <a:lstStyle>
            <a:lvl1pPr>
              <a:defRPr/>
            </a:lvl1pPr>
          </a:lstStyle>
          <a:p>
            <a:pPr>
              <a:defRPr/>
            </a:pPr>
            <a:fld id="{0ABD2928-3D92-A246-B7A4-0A7BCA86F6DE}" type="datetimeFigureOut">
              <a:rPr lang="zh-CN" altLang="en-US"/>
              <a:pPr>
                <a:defRPr/>
              </a:pPr>
              <a:t>2016/12/5</a:t>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74871DA6-C7E1-7845-B169-308107C09A52}" type="slidenum">
              <a:rPr lang="zh-CN" altLang="en-US"/>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Rectangle 4"/>
          <p:cNvSpPr>
            <a:spLocks noGrp="1" noChangeArrowheads="1"/>
          </p:cNvSpPr>
          <p:nvPr>
            <p:ph type="dt" sz="half" idx="10"/>
          </p:nvPr>
        </p:nvSpPr>
        <p:spPr/>
        <p:txBody>
          <a:bodyPr/>
          <a:lstStyle>
            <a:lvl1pPr>
              <a:defRPr/>
            </a:lvl1pPr>
          </a:lstStyle>
          <a:p>
            <a:pPr>
              <a:defRPr/>
            </a:pPr>
            <a:fld id="{0CEB2A26-0C5C-C041-9221-084FC724A3C9}" type="datetimeFigureOut">
              <a:rPr lang="zh-CN" altLang="en-US"/>
              <a:pPr>
                <a:defRPr/>
              </a:pPr>
              <a:t>2016/12/5</a:t>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5D376615-268E-3D4F-A9C9-8B447235E0A4}" type="slidenum">
              <a:rPr lang="zh-CN" altLang="en-US"/>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二级</a:t>
            </a:r>
          </a:p>
          <a:p>
            <a:pPr lvl="2"/>
            <a:r>
              <a:rPr lang="zh-CN" altLang="en-US" noProof="1" smtClean="0"/>
              <a:t>三级</a:t>
            </a:r>
          </a:p>
          <a:p>
            <a:pPr lvl="3"/>
            <a:r>
              <a:rPr lang="zh-CN" altLang="en-US" noProof="1" smtClean="0"/>
              <a:t>四级</a:t>
            </a:r>
          </a:p>
          <a:p>
            <a:pPr lvl="4"/>
            <a:r>
              <a:rPr lang="zh-CN" altLang="en-US" noProof="1" smtClean="0"/>
              <a:t>五级</a:t>
            </a:r>
            <a:endParaRPr lang="zh-CN" altLang="en-US" noProof="1"/>
          </a:p>
        </p:txBody>
      </p:sp>
      <p:sp>
        <p:nvSpPr>
          <p:cNvPr id="4" name="Rectangle 4"/>
          <p:cNvSpPr>
            <a:spLocks noGrp="1" noChangeArrowheads="1"/>
          </p:cNvSpPr>
          <p:nvPr>
            <p:ph type="dt" sz="half" idx="10"/>
          </p:nvPr>
        </p:nvSpPr>
        <p:spPr/>
        <p:txBody>
          <a:bodyPr/>
          <a:lstStyle>
            <a:lvl1pPr>
              <a:defRPr/>
            </a:lvl1pPr>
          </a:lstStyle>
          <a:p>
            <a:pPr>
              <a:defRPr/>
            </a:pPr>
            <a:fld id="{46BFA7FA-0E1E-7146-B2E9-3F5E6D2CCB1C}" type="datetimeFigureOut">
              <a:rPr lang="zh-CN" altLang="en-US"/>
              <a:pPr>
                <a:defRPr/>
              </a:pPr>
              <a:t>2016/12/5</a:t>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5E43D7DC-AE78-F847-B8EE-623B88C4A510}" type="slidenum">
              <a:rPr lang="zh-CN" altLang="en-US"/>
              <a:pPr>
                <a:defRPr/>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fld id="{50E5DF2E-7621-7C4B-BD40-D7AB6AC3595C}" type="datetimeFigureOut">
              <a:rPr lang="zh-CN" altLang="en-US"/>
              <a:pPr>
                <a:defRPr/>
              </a:pPr>
              <a:t>2016/12/5</a:t>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FC236F02-FD2B-C14E-B27D-C0A3B69A5A67}" type="slidenum">
              <a:rPr lang="zh-CN" altLang="en-US"/>
              <a:pPr>
                <a:defRPr/>
              </a:pPr>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二级</a:t>
            </a:r>
          </a:p>
          <a:p>
            <a:pPr lvl="2"/>
            <a:r>
              <a:rPr lang="zh-CN" altLang="en-US" noProof="1" smtClean="0"/>
              <a:t>三级</a:t>
            </a:r>
          </a:p>
          <a:p>
            <a:pPr lvl="3"/>
            <a:r>
              <a:rPr lang="zh-CN" altLang="en-US" noProof="1" smtClean="0"/>
              <a:t>四级</a:t>
            </a:r>
          </a:p>
          <a:p>
            <a:pPr lvl="4"/>
            <a:r>
              <a:rPr lang="zh-CN" altLang="en-US" noProof="1" smtClean="0"/>
              <a:t>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二级</a:t>
            </a:r>
          </a:p>
          <a:p>
            <a:pPr lvl="2"/>
            <a:r>
              <a:rPr lang="zh-CN" altLang="en-US" noProof="1" smtClean="0"/>
              <a:t>三级</a:t>
            </a:r>
          </a:p>
          <a:p>
            <a:pPr lvl="3"/>
            <a:r>
              <a:rPr lang="zh-CN" altLang="en-US" noProof="1" smtClean="0"/>
              <a:t>四级</a:t>
            </a:r>
          </a:p>
          <a:p>
            <a:pPr lvl="4"/>
            <a:r>
              <a:rPr lang="zh-CN" altLang="en-US" noProof="1" smtClean="0"/>
              <a:t>五级</a:t>
            </a:r>
            <a:endParaRPr lang="zh-CN" altLang="en-US" noProof="1"/>
          </a:p>
        </p:txBody>
      </p:sp>
      <p:sp>
        <p:nvSpPr>
          <p:cNvPr id="5" name="Rectangle 4"/>
          <p:cNvSpPr>
            <a:spLocks noGrp="1" noChangeArrowheads="1"/>
          </p:cNvSpPr>
          <p:nvPr>
            <p:ph type="dt" sz="half" idx="10"/>
          </p:nvPr>
        </p:nvSpPr>
        <p:spPr/>
        <p:txBody>
          <a:bodyPr/>
          <a:lstStyle>
            <a:lvl1pPr>
              <a:defRPr/>
            </a:lvl1pPr>
          </a:lstStyle>
          <a:p>
            <a:pPr>
              <a:defRPr/>
            </a:pPr>
            <a:fld id="{43263F0D-C648-CB49-9B48-4571251C16D3}" type="datetimeFigureOut">
              <a:rPr lang="zh-CN" altLang="en-US"/>
              <a:pPr>
                <a:defRPr/>
              </a:pPr>
              <a:t>2016/12/5</a:t>
            </a:fld>
            <a:endParaRPr lang="zh-CN" alt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778DD821-3DC1-A24A-B73E-68BCF634C2DD}" type="slidenum">
              <a:rPr lang="zh-CN" altLang="en-US"/>
              <a:pPr>
                <a:defRPr/>
              </a:pPr>
              <a:t>‹#›</a:t>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二级</a:t>
            </a:r>
          </a:p>
          <a:p>
            <a:pPr lvl="2"/>
            <a:r>
              <a:rPr lang="zh-CN" altLang="en-US" noProof="1" smtClean="0"/>
              <a:t>三级</a:t>
            </a:r>
          </a:p>
          <a:p>
            <a:pPr lvl="3"/>
            <a:r>
              <a:rPr lang="zh-CN" altLang="en-US" noProof="1" smtClean="0"/>
              <a:t>四级</a:t>
            </a:r>
          </a:p>
          <a:p>
            <a:pPr lvl="4"/>
            <a:r>
              <a:rPr lang="zh-CN" altLang="en-US" noProof="1" smtClean="0"/>
              <a:t>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二级</a:t>
            </a:r>
          </a:p>
          <a:p>
            <a:pPr lvl="2"/>
            <a:r>
              <a:rPr lang="zh-CN" altLang="en-US" noProof="1" smtClean="0"/>
              <a:t>三级</a:t>
            </a:r>
          </a:p>
          <a:p>
            <a:pPr lvl="3"/>
            <a:r>
              <a:rPr lang="zh-CN" altLang="en-US" noProof="1" smtClean="0"/>
              <a:t>四级</a:t>
            </a:r>
          </a:p>
          <a:p>
            <a:pPr lvl="4"/>
            <a:r>
              <a:rPr lang="zh-CN" altLang="en-US" noProof="1" smtClean="0"/>
              <a:t>五级</a:t>
            </a:r>
            <a:endParaRPr lang="zh-CN" altLang="en-US" noProof="1"/>
          </a:p>
        </p:txBody>
      </p:sp>
      <p:sp>
        <p:nvSpPr>
          <p:cNvPr id="7" name="Rectangle 4"/>
          <p:cNvSpPr>
            <a:spLocks noGrp="1" noChangeArrowheads="1"/>
          </p:cNvSpPr>
          <p:nvPr>
            <p:ph type="dt" sz="half" idx="10"/>
          </p:nvPr>
        </p:nvSpPr>
        <p:spPr/>
        <p:txBody>
          <a:bodyPr/>
          <a:lstStyle>
            <a:lvl1pPr>
              <a:defRPr/>
            </a:lvl1pPr>
          </a:lstStyle>
          <a:p>
            <a:pPr>
              <a:defRPr/>
            </a:pPr>
            <a:fld id="{2877403E-2B02-9E49-9C2E-B0D39CA5E66F}" type="datetimeFigureOut">
              <a:rPr lang="zh-CN" altLang="en-US"/>
              <a:pPr>
                <a:defRPr/>
              </a:pPr>
              <a:t>2016/12/5</a:t>
            </a:fld>
            <a:endParaRPr lang="zh-CN" altLang="en-US"/>
          </a:p>
        </p:txBody>
      </p:sp>
      <p:sp>
        <p:nvSpPr>
          <p:cNvPr id="8" name="Rectangle 5"/>
          <p:cNvSpPr>
            <a:spLocks noGrp="1" noChangeArrowheads="1"/>
          </p:cNvSpPr>
          <p:nvPr>
            <p:ph type="ftr" sz="quarter" idx="11"/>
          </p:nvPr>
        </p:nvSpPr>
        <p:spPr/>
        <p:txBody>
          <a:bodyPr/>
          <a:lstStyle>
            <a:lvl1pPr>
              <a:defRPr/>
            </a:lvl1pPr>
          </a:lstStyle>
          <a:p>
            <a:pPr>
              <a:defRPr/>
            </a:pPr>
            <a:endParaRPr lang="en-US"/>
          </a:p>
        </p:txBody>
      </p:sp>
      <p:sp>
        <p:nvSpPr>
          <p:cNvPr id="9" name="Rectangle 6"/>
          <p:cNvSpPr>
            <a:spLocks noGrp="1" noChangeArrowheads="1"/>
          </p:cNvSpPr>
          <p:nvPr>
            <p:ph type="sldNum" sz="quarter" idx="12"/>
          </p:nvPr>
        </p:nvSpPr>
        <p:spPr/>
        <p:txBody>
          <a:bodyPr/>
          <a:lstStyle>
            <a:lvl1pPr>
              <a:defRPr/>
            </a:lvl1pPr>
          </a:lstStyle>
          <a:p>
            <a:pPr>
              <a:defRPr/>
            </a:pPr>
            <a:fld id="{99175606-025B-CC49-9486-FC21C70F1E37}" type="slidenum">
              <a:rPr lang="zh-CN" altLang="en-US"/>
              <a:pPr>
                <a:defRPr/>
              </a:pPr>
              <a:t>‹#›</a:t>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Rectangle 4"/>
          <p:cNvSpPr>
            <a:spLocks noGrp="1" noChangeArrowheads="1"/>
          </p:cNvSpPr>
          <p:nvPr>
            <p:ph type="dt" sz="half" idx="10"/>
          </p:nvPr>
        </p:nvSpPr>
        <p:spPr/>
        <p:txBody>
          <a:bodyPr/>
          <a:lstStyle>
            <a:lvl1pPr>
              <a:defRPr/>
            </a:lvl1pPr>
          </a:lstStyle>
          <a:p>
            <a:pPr>
              <a:defRPr/>
            </a:pPr>
            <a:fld id="{8E1FC327-51D8-8146-91EC-73B4798A5D46}" type="datetimeFigureOut">
              <a:rPr lang="zh-CN" altLang="en-US"/>
              <a:pPr>
                <a:defRPr/>
              </a:pPr>
              <a:t>2016/12/5</a:t>
            </a:fld>
            <a:endParaRPr lang="zh-CN" alt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A906F907-02EF-2B40-934B-E0F82D3C6C49}" type="slidenum">
              <a:rPr lang="zh-CN" altLang="en-US"/>
              <a:pPr>
                <a:defRPr/>
              </a:pPr>
              <a:t>‹#›</a:t>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fld id="{0A177030-4619-5F47-8F47-99C1A38E948E}" type="datetimeFigureOut">
              <a:rPr lang="zh-CN" altLang="en-US"/>
              <a:pPr>
                <a:defRPr/>
              </a:pPr>
              <a:t>2016/12/5</a:t>
            </a:fld>
            <a:endParaRPr lang="zh-CN" altLang="en-US"/>
          </a:p>
        </p:txBody>
      </p:sp>
      <p:sp>
        <p:nvSpPr>
          <p:cNvPr id="3" name="Rectangle 5"/>
          <p:cNvSpPr>
            <a:spLocks noGrp="1" noChangeArrowheads="1"/>
          </p:cNvSpPr>
          <p:nvPr>
            <p:ph type="ftr" sz="quarter" idx="11"/>
          </p:nvPr>
        </p:nvSpPr>
        <p:spPr/>
        <p:txBody>
          <a:bodyPr/>
          <a:lstStyle>
            <a:lvl1pPr>
              <a:defRPr/>
            </a:lvl1pPr>
          </a:lstStyle>
          <a:p>
            <a:pPr>
              <a:defRPr/>
            </a:pPr>
            <a:endParaRPr lang="en-US"/>
          </a:p>
        </p:txBody>
      </p:sp>
      <p:sp>
        <p:nvSpPr>
          <p:cNvPr id="4" name="Rectangle 6"/>
          <p:cNvSpPr>
            <a:spLocks noGrp="1" noChangeArrowheads="1"/>
          </p:cNvSpPr>
          <p:nvPr>
            <p:ph type="sldNum" sz="quarter" idx="12"/>
          </p:nvPr>
        </p:nvSpPr>
        <p:spPr/>
        <p:txBody>
          <a:bodyPr/>
          <a:lstStyle>
            <a:lvl1pPr>
              <a:defRPr/>
            </a:lvl1pPr>
          </a:lstStyle>
          <a:p>
            <a:pPr>
              <a:defRPr/>
            </a:pPr>
            <a:fld id="{AB67B873-7CE3-4747-9D22-4A0C9845636A}" type="slidenum">
              <a:rPr lang="zh-CN" altLang="en-US"/>
              <a:pPr>
                <a:defRPr/>
              </a:pPr>
              <a:t>‹#›</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二级</a:t>
            </a:r>
          </a:p>
          <a:p>
            <a:pPr lvl="2"/>
            <a:r>
              <a:rPr lang="zh-CN" altLang="en-US" noProof="1" smtClean="0"/>
              <a:t>三级</a:t>
            </a:r>
          </a:p>
          <a:p>
            <a:pPr lvl="3"/>
            <a:r>
              <a:rPr lang="zh-CN" altLang="en-US" noProof="1" smtClean="0"/>
              <a:t>四级</a:t>
            </a:r>
          </a:p>
          <a:p>
            <a:pPr lvl="4"/>
            <a:r>
              <a:rPr lang="zh-CN" altLang="en-US" noProof="1" smtClean="0"/>
              <a:t>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fld id="{7AE53EBC-163E-8F4F-9A3F-A290FEB33FA2}" type="datetimeFigureOut">
              <a:rPr lang="zh-CN" altLang="en-US"/>
              <a:pPr>
                <a:defRPr/>
              </a:pPr>
              <a:t>2016/12/5</a:t>
            </a:fld>
            <a:endParaRPr lang="zh-CN" alt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E5A10CDD-11FA-F944-AAA5-711835C9E1D5}" type="slidenum">
              <a:rPr lang="zh-CN" altLang="en-US"/>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二级</a:t>
            </a:r>
          </a:p>
          <a:p>
            <a:pPr lvl="2"/>
            <a:r>
              <a:rPr lang="zh-CN" altLang="en-US" noProof="1" smtClean="0"/>
              <a:t>三级</a:t>
            </a:r>
          </a:p>
          <a:p>
            <a:pPr lvl="3"/>
            <a:r>
              <a:rPr lang="zh-CN" altLang="en-US" noProof="1" smtClean="0"/>
              <a:t>四级</a:t>
            </a:r>
          </a:p>
          <a:p>
            <a:pPr lvl="4"/>
            <a:r>
              <a:rPr lang="zh-CN" altLang="en-US" noProof="1" smtClean="0"/>
              <a:t>五级</a:t>
            </a:r>
            <a:endParaRPr lang="zh-CN" altLang="en-US" noProof="1"/>
          </a:p>
        </p:txBody>
      </p:sp>
      <p:sp>
        <p:nvSpPr>
          <p:cNvPr id="4" name="Rectangle 4"/>
          <p:cNvSpPr>
            <a:spLocks noGrp="1" noChangeArrowheads="1"/>
          </p:cNvSpPr>
          <p:nvPr>
            <p:ph type="dt" sz="half" idx="10"/>
          </p:nvPr>
        </p:nvSpPr>
        <p:spPr/>
        <p:txBody>
          <a:bodyPr/>
          <a:lstStyle>
            <a:lvl1pPr>
              <a:defRPr/>
            </a:lvl1pPr>
          </a:lstStyle>
          <a:p>
            <a:pPr>
              <a:defRPr/>
            </a:pPr>
            <a:fld id="{46BFA7FA-0E1E-7146-B2E9-3F5E6D2CCB1C}" type="datetimeFigureOut">
              <a:rPr lang="zh-CN" altLang="en-US"/>
              <a:pPr>
                <a:defRPr/>
              </a:pPr>
              <a:t>2016/12/5</a:t>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5E43D7DC-AE78-F847-B8EE-623B88C4A510}" type="slidenum">
              <a:rPr lang="zh-CN" altLang="en-US"/>
              <a:pPr>
                <a:defRPr/>
              </a:pPr>
              <a:t>‹#›</a:t>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fld id="{1FA2BC7D-C101-734F-B3AD-D85528018AC5}" type="datetimeFigureOut">
              <a:rPr lang="zh-CN" altLang="en-US"/>
              <a:pPr>
                <a:defRPr/>
              </a:pPr>
              <a:t>2016/12/5</a:t>
            </a:fld>
            <a:endParaRPr lang="zh-CN" alt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95A80254-8893-EE4B-B9AE-4972425D3305}" type="slidenum">
              <a:rPr lang="zh-CN" altLang="en-US"/>
              <a:pPr>
                <a:defRPr/>
              </a:pPr>
              <a:t>‹#›</a:t>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本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二级</a:t>
            </a:r>
          </a:p>
          <a:p>
            <a:pPr lvl="2"/>
            <a:r>
              <a:rPr lang="zh-CN" altLang="en-US" noProof="1" smtClean="0"/>
              <a:t>三级</a:t>
            </a:r>
          </a:p>
          <a:p>
            <a:pPr lvl="3"/>
            <a:r>
              <a:rPr lang="zh-CN" altLang="en-US" noProof="1" smtClean="0"/>
              <a:t>四级</a:t>
            </a:r>
          </a:p>
          <a:p>
            <a:pPr lvl="4"/>
            <a:r>
              <a:rPr lang="zh-CN" altLang="en-US" noProof="1" smtClean="0"/>
              <a:t>五级</a:t>
            </a:r>
            <a:endParaRPr lang="zh-CN" altLang="en-US" noProof="1"/>
          </a:p>
        </p:txBody>
      </p:sp>
      <p:sp>
        <p:nvSpPr>
          <p:cNvPr id="4" name="Rectangle 4"/>
          <p:cNvSpPr>
            <a:spLocks noGrp="1" noChangeArrowheads="1"/>
          </p:cNvSpPr>
          <p:nvPr>
            <p:ph type="dt" sz="half" idx="10"/>
          </p:nvPr>
        </p:nvSpPr>
        <p:spPr/>
        <p:txBody>
          <a:bodyPr/>
          <a:lstStyle>
            <a:lvl1pPr>
              <a:defRPr/>
            </a:lvl1pPr>
          </a:lstStyle>
          <a:p>
            <a:pPr>
              <a:defRPr/>
            </a:pPr>
            <a:fld id="{8F3022C2-226F-DB44-86EA-AD1B8F363D63}" type="datetimeFigureOut">
              <a:rPr lang="zh-CN" altLang="en-US"/>
              <a:pPr>
                <a:defRPr/>
              </a:pPr>
              <a:t>2016/12/5</a:t>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2FEA861F-8E59-D24B-B124-EF8DFFBE4483}" type="slidenum">
              <a:rPr lang="zh-CN" altLang="en-US"/>
              <a:pPr>
                <a:defRPr/>
              </a:pPr>
              <a:t>‹#›</a:t>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smtClean="0"/>
              <a:t>单击此处编辑母版标题样式</a:t>
            </a:r>
            <a:endParaRPr lang="zh-CN" altLang="en-US" noProof="1"/>
          </a:p>
        </p:txBody>
      </p:sp>
      <p:sp>
        <p:nvSpPr>
          <p:cNvPr id="3" name="竖排文本占位符 2"/>
          <p:cNvSpPr>
            <a:spLocks noGrp="1"/>
          </p:cNvSpPr>
          <p:nvPr>
            <p:ph type="body" orient="vert" idx="1"/>
          </p:nvPr>
        </p:nvSpPr>
        <p:spPr>
          <a:xfrm>
            <a:off x="457200" y="274638"/>
            <a:ext cx="6019800" cy="5851525"/>
          </a:xfrm>
        </p:spPr>
        <p:txBody>
          <a:bodyPr vert="eaVert"/>
          <a:lstStyle/>
          <a:p>
            <a:pPr lvl="0"/>
            <a:r>
              <a:rPr lang="zh-CN" altLang="en-US" noProof="1" smtClean="0"/>
              <a:t>单击此处编辑母版文本样式</a:t>
            </a:r>
          </a:p>
          <a:p>
            <a:pPr lvl="1"/>
            <a:r>
              <a:rPr lang="zh-CN" altLang="en-US" noProof="1" smtClean="0"/>
              <a:t>二级</a:t>
            </a:r>
          </a:p>
          <a:p>
            <a:pPr lvl="2"/>
            <a:r>
              <a:rPr lang="zh-CN" altLang="en-US" noProof="1" smtClean="0"/>
              <a:t>三级</a:t>
            </a:r>
          </a:p>
          <a:p>
            <a:pPr lvl="3"/>
            <a:r>
              <a:rPr lang="zh-CN" altLang="en-US" noProof="1" smtClean="0"/>
              <a:t>四级</a:t>
            </a:r>
          </a:p>
          <a:p>
            <a:pPr lvl="4"/>
            <a:r>
              <a:rPr lang="zh-CN" altLang="en-US" noProof="1" smtClean="0"/>
              <a:t>五级</a:t>
            </a:r>
            <a:endParaRPr lang="zh-CN" altLang="en-US" noProof="1"/>
          </a:p>
        </p:txBody>
      </p:sp>
      <p:sp>
        <p:nvSpPr>
          <p:cNvPr id="4" name="Rectangle 4"/>
          <p:cNvSpPr>
            <a:spLocks noGrp="1" noChangeArrowheads="1"/>
          </p:cNvSpPr>
          <p:nvPr>
            <p:ph type="dt" sz="half" idx="10"/>
          </p:nvPr>
        </p:nvSpPr>
        <p:spPr/>
        <p:txBody>
          <a:bodyPr/>
          <a:lstStyle>
            <a:lvl1pPr>
              <a:defRPr/>
            </a:lvl1pPr>
          </a:lstStyle>
          <a:p>
            <a:pPr>
              <a:defRPr/>
            </a:pPr>
            <a:fld id="{0ABD2928-3D92-A246-B7A4-0A7BCA86F6DE}" type="datetimeFigureOut">
              <a:rPr lang="zh-CN" altLang="en-US"/>
              <a:pPr>
                <a:defRPr/>
              </a:pPr>
              <a:t>2016/12/5</a:t>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74871DA6-C7E1-7845-B169-308107C09A52}" type="slidenum">
              <a:rPr lang="zh-CN" altLang="en-US"/>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fld id="{50E5DF2E-7621-7C4B-BD40-D7AB6AC3595C}" type="datetimeFigureOut">
              <a:rPr lang="zh-CN" altLang="en-US"/>
              <a:pPr>
                <a:defRPr/>
              </a:pPr>
              <a:t>2016/12/5</a:t>
            </a:fld>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FC236F02-FD2B-C14E-B27D-C0A3B69A5A67}" type="slidenum">
              <a:rPr lang="zh-CN" altLang="en-US"/>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二级</a:t>
            </a:r>
          </a:p>
          <a:p>
            <a:pPr lvl="2"/>
            <a:r>
              <a:rPr lang="zh-CN" altLang="en-US" noProof="1" smtClean="0"/>
              <a:t>三级</a:t>
            </a:r>
          </a:p>
          <a:p>
            <a:pPr lvl="3"/>
            <a:r>
              <a:rPr lang="zh-CN" altLang="en-US" noProof="1" smtClean="0"/>
              <a:t>四级</a:t>
            </a:r>
          </a:p>
          <a:p>
            <a:pPr lvl="4"/>
            <a:r>
              <a:rPr lang="zh-CN" altLang="en-US" noProof="1" smtClean="0"/>
              <a:t>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二级</a:t>
            </a:r>
          </a:p>
          <a:p>
            <a:pPr lvl="2"/>
            <a:r>
              <a:rPr lang="zh-CN" altLang="en-US" noProof="1" smtClean="0"/>
              <a:t>三级</a:t>
            </a:r>
          </a:p>
          <a:p>
            <a:pPr lvl="3"/>
            <a:r>
              <a:rPr lang="zh-CN" altLang="en-US" noProof="1" smtClean="0"/>
              <a:t>四级</a:t>
            </a:r>
          </a:p>
          <a:p>
            <a:pPr lvl="4"/>
            <a:r>
              <a:rPr lang="zh-CN" altLang="en-US" noProof="1" smtClean="0"/>
              <a:t>五级</a:t>
            </a:r>
            <a:endParaRPr lang="zh-CN" altLang="en-US" noProof="1"/>
          </a:p>
        </p:txBody>
      </p:sp>
      <p:sp>
        <p:nvSpPr>
          <p:cNvPr id="5" name="Rectangle 4"/>
          <p:cNvSpPr>
            <a:spLocks noGrp="1" noChangeArrowheads="1"/>
          </p:cNvSpPr>
          <p:nvPr>
            <p:ph type="dt" sz="half" idx="10"/>
          </p:nvPr>
        </p:nvSpPr>
        <p:spPr/>
        <p:txBody>
          <a:bodyPr/>
          <a:lstStyle>
            <a:lvl1pPr>
              <a:defRPr/>
            </a:lvl1pPr>
          </a:lstStyle>
          <a:p>
            <a:pPr>
              <a:defRPr/>
            </a:pPr>
            <a:fld id="{43263F0D-C648-CB49-9B48-4571251C16D3}" type="datetimeFigureOut">
              <a:rPr lang="zh-CN" altLang="en-US"/>
              <a:pPr>
                <a:defRPr/>
              </a:pPr>
              <a:t>2016/12/5</a:t>
            </a:fld>
            <a:endParaRPr lang="zh-CN" alt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778DD821-3DC1-A24A-B73E-68BCF634C2DD}" type="slidenum">
              <a:rPr lang="zh-CN" altLang="en-US"/>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二级</a:t>
            </a:r>
          </a:p>
          <a:p>
            <a:pPr lvl="2"/>
            <a:r>
              <a:rPr lang="zh-CN" altLang="en-US" noProof="1" smtClean="0"/>
              <a:t>三级</a:t>
            </a:r>
          </a:p>
          <a:p>
            <a:pPr lvl="3"/>
            <a:r>
              <a:rPr lang="zh-CN" altLang="en-US" noProof="1" smtClean="0"/>
              <a:t>四级</a:t>
            </a:r>
          </a:p>
          <a:p>
            <a:pPr lvl="4"/>
            <a:r>
              <a:rPr lang="zh-CN" altLang="en-US" noProof="1" smtClean="0"/>
              <a:t>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二级</a:t>
            </a:r>
          </a:p>
          <a:p>
            <a:pPr lvl="2"/>
            <a:r>
              <a:rPr lang="zh-CN" altLang="en-US" noProof="1" smtClean="0"/>
              <a:t>三级</a:t>
            </a:r>
          </a:p>
          <a:p>
            <a:pPr lvl="3"/>
            <a:r>
              <a:rPr lang="zh-CN" altLang="en-US" noProof="1" smtClean="0"/>
              <a:t>四级</a:t>
            </a:r>
          </a:p>
          <a:p>
            <a:pPr lvl="4"/>
            <a:r>
              <a:rPr lang="zh-CN" altLang="en-US" noProof="1" smtClean="0"/>
              <a:t>五级</a:t>
            </a:r>
            <a:endParaRPr lang="zh-CN" altLang="en-US" noProof="1"/>
          </a:p>
        </p:txBody>
      </p:sp>
      <p:sp>
        <p:nvSpPr>
          <p:cNvPr id="7" name="Rectangle 4"/>
          <p:cNvSpPr>
            <a:spLocks noGrp="1" noChangeArrowheads="1"/>
          </p:cNvSpPr>
          <p:nvPr>
            <p:ph type="dt" sz="half" idx="10"/>
          </p:nvPr>
        </p:nvSpPr>
        <p:spPr/>
        <p:txBody>
          <a:bodyPr/>
          <a:lstStyle>
            <a:lvl1pPr>
              <a:defRPr/>
            </a:lvl1pPr>
          </a:lstStyle>
          <a:p>
            <a:pPr>
              <a:defRPr/>
            </a:pPr>
            <a:fld id="{2877403E-2B02-9E49-9C2E-B0D39CA5E66F}" type="datetimeFigureOut">
              <a:rPr lang="zh-CN" altLang="en-US"/>
              <a:pPr>
                <a:defRPr/>
              </a:pPr>
              <a:t>2016/12/5</a:t>
            </a:fld>
            <a:endParaRPr lang="zh-CN" altLang="en-US"/>
          </a:p>
        </p:txBody>
      </p:sp>
      <p:sp>
        <p:nvSpPr>
          <p:cNvPr id="8" name="Rectangle 5"/>
          <p:cNvSpPr>
            <a:spLocks noGrp="1" noChangeArrowheads="1"/>
          </p:cNvSpPr>
          <p:nvPr>
            <p:ph type="ftr" sz="quarter" idx="11"/>
          </p:nvPr>
        </p:nvSpPr>
        <p:spPr/>
        <p:txBody>
          <a:bodyPr/>
          <a:lstStyle>
            <a:lvl1pPr>
              <a:defRPr/>
            </a:lvl1pPr>
          </a:lstStyle>
          <a:p>
            <a:pPr>
              <a:defRPr/>
            </a:pPr>
            <a:endParaRPr lang="en-US"/>
          </a:p>
        </p:txBody>
      </p:sp>
      <p:sp>
        <p:nvSpPr>
          <p:cNvPr id="9" name="Rectangle 6"/>
          <p:cNvSpPr>
            <a:spLocks noGrp="1" noChangeArrowheads="1"/>
          </p:cNvSpPr>
          <p:nvPr>
            <p:ph type="sldNum" sz="quarter" idx="12"/>
          </p:nvPr>
        </p:nvSpPr>
        <p:spPr/>
        <p:txBody>
          <a:bodyPr/>
          <a:lstStyle>
            <a:lvl1pPr>
              <a:defRPr/>
            </a:lvl1pPr>
          </a:lstStyle>
          <a:p>
            <a:pPr>
              <a:defRPr/>
            </a:pPr>
            <a:fld id="{99175606-025B-CC49-9486-FC21C70F1E37}" type="slidenum">
              <a:rPr lang="zh-CN" altLang="en-US"/>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Rectangle 4"/>
          <p:cNvSpPr>
            <a:spLocks noGrp="1" noChangeArrowheads="1"/>
          </p:cNvSpPr>
          <p:nvPr>
            <p:ph type="dt" sz="half" idx="10"/>
          </p:nvPr>
        </p:nvSpPr>
        <p:spPr/>
        <p:txBody>
          <a:bodyPr/>
          <a:lstStyle>
            <a:lvl1pPr>
              <a:defRPr/>
            </a:lvl1pPr>
          </a:lstStyle>
          <a:p>
            <a:pPr>
              <a:defRPr/>
            </a:pPr>
            <a:fld id="{8E1FC327-51D8-8146-91EC-73B4798A5D46}" type="datetimeFigureOut">
              <a:rPr lang="zh-CN" altLang="en-US"/>
              <a:pPr>
                <a:defRPr/>
              </a:pPr>
              <a:t>2016/12/5</a:t>
            </a:fld>
            <a:endParaRPr lang="zh-CN" alt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A906F907-02EF-2B40-934B-E0F82D3C6C49}" type="slidenum">
              <a:rPr lang="zh-CN" altLang="en-US"/>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fld id="{0A177030-4619-5F47-8F47-99C1A38E948E}" type="datetimeFigureOut">
              <a:rPr lang="zh-CN" altLang="en-US"/>
              <a:pPr>
                <a:defRPr/>
              </a:pPr>
              <a:t>2016/12/5</a:t>
            </a:fld>
            <a:endParaRPr lang="zh-CN" altLang="en-US"/>
          </a:p>
        </p:txBody>
      </p:sp>
      <p:sp>
        <p:nvSpPr>
          <p:cNvPr id="3" name="Rectangle 5"/>
          <p:cNvSpPr>
            <a:spLocks noGrp="1" noChangeArrowheads="1"/>
          </p:cNvSpPr>
          <p:nvPr>
            <p:ph type="ftr" sz="quarter" idx="11"/>
          </p:nvPr>
        </p:nvSpPr>
        <p:spPr/>
        <p:txBody>
          <a:bodyPr/>
          <a:lstStyle>
            <a:lvl1pPr>
              <a:defRPr/>
            </a:lvl1pPr>
          </a:lstStyle>
          <a:p>
            <a:pPr>
              <a:defRPr/>
            </a:pPr>
            <a:endParaRPr lang="en-US"/>
          </a:p>
        </p:txBody>
      </p:sp>
      <p:sp>
        <p:nvSpPr>
          <p:cNvPr id="4" name="Rectangle 6"/>
          <p:cNvSpPr>
            <a:spLocks noGrp="1" noChangeArrowheads="1"/>
          </p:cNvSpPr>
          <p:nvPr>
            <p:ph type="sldNum" sz="quarter" idx="12"/>
          </p:nvPr>
        </p:nvSpPr>
        <p:spPr/>
        <p:txBody>
          <a:bodyPr/>
          <a:lstStyle>
            <a:lvl1pPr>
              <a:defRPr/>
            </a:lvl1pPr>
          </a:lstStyle>
          <a:p>
            <a:pPr>
              <a:defRPr/>
            </a:pPr>
            <a:fld id="{AB67B873-7CE3-4747-9D22-4A0C9845636A}" type="slidenum">
              <a:rPr lang="zh-CN" altLang="en-US"/>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二级</a:t>
            </a:r>
          </a:p>
          <a:p>
            <a:pPr lvl="2"/>
            <a:r>
              <a:rPr lang="zh-CN" altLang="en-US" noProof="1" smtClean="0"/>
              <a:t>三级</a:t>
            </a:r>
          </a:p>
          <a:p>
            <a:pPr lvl="3"/>
            <a:r>
              <a:rPr lang="zh-CN" altLang="en-US" noProof="1" smtClean="0"/>
              <a:t>四级</a:t>
            </a:r>
          </a:p>
          <a:p>
            <a:pPr lvl="4"/>
            <a:r>
              <a:rPr lang="zh-CN" altLang="en-US" noProof="1" smtClean="0"/>
              <a:t>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fld id="{7AE53EBC-163E-8F4F-9A3F-A290FEB33FA2}" type="datetimeFigureOut">
              <a:rPr lang="zh-CN" altLang="en-US"/>
              <a:pPr>
                <a:defRPr/>
              </a:pPr>
              <a:t>2016/12/5</a:t>
            </a:fld>
            <a:endParaRPr lang="zh-CN" alt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E5A10CDD-11FA-F944-AAA5-711835C9E1D5}" type="slidenum">
              <a:rPr lang="zh-CN" altLang="en-US"/>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fld id="{1FA2BC7D-C101-734F-B3AD-D85528018AC5}" type="datetimeFigureOut">
              <a:rPr lang="zh-CN" altLang="en-US"/>
              <a:pPr>
                <a:defRPr/>
              </a:pPr>
              <a:t>2016/12/5</a:t>
            </a:fld>
            <a:endParaRPr lang="zh-CN" alt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95A80254-8893-EE4B-B9AE-4972425D3305}" type="slidenum">
              <a:rPr lang="zh-CN" altLang="en-US"/>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shadeToTitle="1">
        <a:gradFill rotWithShape="0">
          <a:gsLst>
            <a:gs pos="0">
              <a:srgbClr val="323231"/>
            </a:gs>
            <a:gs pos="658">
              <a:srgbClr val="323231"/>
            </a:gs>
            <a:gs pos="46832">
              <a:srgbClr val="191918"/>
            </a:gs>
            <a:gs pos="100000">
              <a:srgbClr val="000000"/>
            </a:gs>
            <a:gs pos="100000">
              <a:srgbClr val="000000"/>
            </a:gs>
            <a:gs pos="100000">
              <a:srgbClr val="000000"/>
            </a:gs>
            <a:gs pos="100000">
              <a:srgbClr val="000000"/>
            </a:gs>
            <a:gs pos="100000">
              <a:srgbClr val="000000"/>
            </a:gs>
            <a:gs pos="100000">
              <a:srgbClr val="000000"/>
            </a:gs>
            <a:gs pos="100000">
              <a:srgbClr val="000000"/>
            </a:gs>
            <a:gs pos="100000">
              <a:srgbClr val="000000"/>
            </a:gs>
          </a:gsLst>
          <a:path path="shape">
            <a:fillToRect l="50000" t="50000" r="50000" b="50000"/>
          </a:path>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idx="4294967295"/>
          </p:nvPr>
        </p:nvSpPr>
        <p:spPr bwMode="auto">
          <a:xfrm>
            <a:off x="457200" y="274638"/>
            <a:ext cx="8229600" cy="1143000"/>
          </a:xfrm>
          <a:prstGeom prst="rect">
            <a:avLst/>
          </a:prstGeom>
          <a:noFill/>
          <a:ln>
            <a:noFill/>
          </a:ln>
        </p:spPr>
        <p:txBody>
          <a:bodyPr vert="horz" wrap="square" lIns="91440" tIns="45720" rIns="91440" bIns="45720" numCol="1" anchor="ctr" anchorCtr="0" compatLnSpc="1"/>
          <a:lstStyle/>
          <a:p>
            <a:pPr lvl="0"/>
            <a:r>
              <a:rPr lang="zh-CN" altLang="en-US"/>
              <a:t>单击此处编辑母版标题样式</a:t>
            </a:r>
          </a:p>
        </p:txBody>
      </p:sp>
      <p:sp>
        <p:nvSpPr>
          <p:cNvPr id="1027" name="Rectangle 3"/>
          <p:cNvSpPr>
            <a:spLocks noGrp="1" noChangeArrowheads="1"/>
          </p:cNvSpPr>
          <p:nvPr>
            <p:ph type="body" idx="9"/>
          </p:nvPr>
        </p:nvSpPr>
        <p:spPr bwMode="auto">
          <a:xfrm>
            <a:off x="457200" y="1600200"/>
            <a:ext cx="8229600" cy="4525963"/>
          </a:xfrm>
          <a:prstGeom prst="rect">
            <a:avLst/>
          </a:prstGeom>
          <a:noFill/>
          <a:ln>
            <a:noFill/>
          </a:ln>
        </p:spPr>
        <p:txBody>
          <a:bodyPr vert="horz" wrap="square" lIns="91440" tIns="45720" rIns="91440" bIns="45720" numCol="1" anchor="t" anchorCtr="0" compatLnSpc="1"/>
          <a:lstStyle/>
          <a:p>
            <a:pPr lvl="0"/>
            <a:r>
              <a:rPr lang="zh-CN" altLang="en-US"/>
              <a:t>单击此处编辑母版文本样式</a:t>
            </a:r>
            <a:endParaRPr lang="en-US" altLang="zh-CN"/>
          </a:p>
          <a:p>
            <a:pPr lvl="1"/>
            <a:r>
              <a:rPr lang="zh-CN" altLang="en-US"/>
              <a:t>第二级</a:t>
            </a:r>
            <a:endParaRPr lang="en-US" altLang="zh-CN"/>
          </a:p>
          <a:p>
            <a:pPr lvl="2"/>
            <a:r>
              <a:rPr lang="zh-CN" altLang="en-US"/>
              <a:t>第三级</a:t>
            </a:r>
            <a:endParaRPr lang="en-US" altLang="zh-CN"/>
          </a:p>
          <a:p>
            <a:pPr lvl="3"/>
            <a:r>
              <a:rPr lang="zh-CN" altLang="en-US"/>
              <a:t>第四级</a:t>
            </a:r>
            <a:endParaRPr lang="en-US" altLang="zh-CN"/>
          </a:p>
          <a:p>
            <a:pPr lvl="4"/>
            <a:r>
              <a:rPr lang="zh-CN" altLang="en-US"/>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p:spPr>
        <p:txBody>
          <a:bodyPr vert="horz" wrap="square" lIns="91440" tIns="45720" rIns="91440" bIns="45720" numCol="1" anchor="t" anchorCtr="0" compatLnSpc="1"/>
          <a:lstStyle>
            <a:lvl1pPr eaLnBrk="1" hangingPunct="1">
              <a:buFont typeface="Arial" panose="020B0604020202020204" pitchFamily="34" charset="0"/>
              <a:buNone/>
              <a:defRPr sz="1400" smtClean="0"/>
            </a:lvl1pPr>
          </a:lstStyle>
          <a:p>
            <a:pPr>
              <a:defRPr/>
            </a:pPr>
            <a:fld id="{DFEF2FC8-3BAF-294B-8D37-9E915C5C9176}" type="datetimeFigureOut">
              <a:rPr lang="zh-CN" altLang="en-US"/>
              <a:pPr>
                <a:defRPr/>
              </a:pPr>
              <a:t>2016/12/5</a:t>
            </a:fld>
            <a:endParaRPr lang="zh-CN" alt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sz="1400">
                <a:latin typeface="Arial" panose="020B0604020202020204" pitchFamily="34" charset="0"/>
                <a:ea typeface="宋体" panose="02010600030101010101" pitchFamily="2" charset="-122"/>
                <a:cs typeface="+mn-cs"/>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sz="1400" smtClean="0"/>
            </a:lvl1pPr>
          </a:lstStyle>
          <a:p>
            <a:pPr>
              <a:defRPr/>
            </a:pPr>
            <a:fld id="{BD107423-F978-A649-84D0-A59236CCD373}"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panose="020B0604020202020204" pitchFamily="34" charset="0"/>
          <a:ea typeface="宋体" panose="02010600030101010101" pitchFamily="2" charset="-122"/>
          <a:cs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Arial" panose="020B0604020202020204" pitchFamily="34" charset="0"/>
          <a:ea typeface="宋体" panose="02010600030101010101" pitchFamily="2" charset="-122"/>
          <a:cs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Arial" panose="020B0604020202020204" pitchFamily="34" charset="0"/>
          <a:ea typeface="宋体" panose="02010600030101010101" pitchFamily="2" charset="-122"/>
          <a:cs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Arial" panose="020B0604020202020204" pitchFamily="34" charset="0"/>
          <a:ea typeface="宋体" panose="02010600030101010101" pitchFamily="2" charset="-122"/>
          <a:cs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cs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cs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cs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cs typeface="宋体" panose="02010600030101010101"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宋体" panose="02010600030101010101" pitchFamily="2" charset="-12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宋体" panose="02010600030101010101" pitchFamily="2" charset="-12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宋体" panose="02010600030101010101" pitchFamily="2" charset="-12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宋体" panose="02010600030101010101" pitchFamily="2" charset="-122"/>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shadeToTitle="1">
        <a:gradFill rotWithShape="0">
          <a:gsLst>
            <a:gs pos="0">
              <a:srgbClr val="323231"/>
            </a:gs>
            <a:gs pos="658">
              <a:srgbClr val="323231"/>
            </a:gs>
            <a:gs pos="46832">
              <a:srgbClr val="191918"/>
            </a:gs>
            <a:gs pos="100000">
              <a:srgbClr val="000000"/>
            </a:gs>
            <a:gs pos="100000">
              <a:srgbClr val="000000"/>
            </a:gs>
            <a:gs pos="100000">
              <a:srgbClr val="000000"/>
            </a:gs>
            <a:gs pos="100000">
              <a:srgbClr val="000000"/>
            </a:gs>
            <a:gs pos="100000">
              <a:srgbClr val="000000"/>
            </a:gs>
            <a:gs pos="100000">
              <a:srgbClr val="000000"/>
            </a:gs>
            <a:gs pos="100000">
              <a:srgbClr val="000000"/>
            </a:gs>
            <a:gs pos="100000">
              <a:srgbClr val="000000"/>
            </a:gs>
          </a:gsLst>
          <a:path path="shape">
            <a:fillToRect l="50000" t="50000" r="50000" b="50000"/>
          </a:path>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idx="4294967295"/>
          </p:nvPr>
        </p:nvSpPr>
        <p:spPr bwMode="auto">
          <a:xfrm>
            <a:off x="457200" y="274638"/>
            <a:ext cx="8229600" cy="1143000"/>
          </a:xfrm>
          <a:prstGeom prst="rect">
            <a:avLst/>
          </a:prstGeom>
          <a:noFill/>
          <a:ln>
            <a:noFill/>
          </a:ln>
        </p:spPr>
        <p:txBody>
          <a:bodyPr vert="horz" wrap="square" lIns="91440" tIns="45720" rIns="91440" bIns="45720" numCol="1" anchor="ctr" anchorCtr="0" compatLnSpc="1"/>
          <a:lstStyle/>
          <a:p>
            <a:pPr lvl="0"/>
            <a:r>
              <a:rPr lang="zh-CN" altLang="en-US"/>
              <a:t>单击此处编辑母版标题样式</a:t>
            </a:r>
          </a:p>
        </p:txBody>
      </p:sp>
      <p:sp>
        <p:nvSpPr>
          <p:cNvPr id="1027" name="Rectangle 3"/>
          <p:cNvSpPr>
            <a:spLocks noGrp="1" noChangeArrowheads="1"/>
          </p:cNvSpPr>
          <p:nvPr>
            <p:ph type="body" idx="9"/>
          </p:nvPr>
        </p:nvSpPr>
        <p:spPr bwMode="auto">
          <a:xfrm>
            <a:off x="457200" y="1600200"/>
            <a:ext cx="8229600" cy="4525963"/>
          </a:xfrm>
          <a:prstGeom prst="rect">
            <a:avLst/>
          </a:prstGeom>
          <a:noFill/>
          <a:ln>
            <a:noFill/>
          </a:ln>
        </p:spPr>
        <p:txBody>
          <a:bodyPr vert="horz" wrap="square" lIns="91440" tIns="45720" rIns="91440" bIns="45720" numCol="1" anchor="t" anchorCtr="0" compatLnSpc="1"/>
          <a:lstStyle/>
          <a:p>
            <a:pPr lvl="0"/>
            <a:r>
              <a:rPr lang="zh-CN" altLang="en-US"/>
              <a:t>单击此处编辑母版文本样式</a:t>
            </a:r>
            <a:endParaRPr lang="en-US" altLang="zh-CN"/>
          </a:p>
          <a:p>
            <a:pPr lvl="1"/>
            <a:r>
              <a:rPr lang="zh-CN" altLang="en-US"/>
              <a:t>第二级</a:t>
            </a:r>
            <a:endParaRPr lang="en-US" altLang="zh-CN"/>
          </a:p>
          <a:p>
            <a:pPr lvl="2"/>
            <a:r>
              <a:rPr lang="zh-CN" altLang="en-US"/>
              <a:t>第三级</a:t>
            </a:r>
            <a:endParaRPr lang="en-US" altLang="zh-CN"/>
          </a:p>
          <a:p>
            <a:pPr lvl="3"/>
            <a:r>
              <a:rPr lang="zh-CN" altLang="en-US"/>
              <a:t>第四级</a:t>
            </a:r>
            <a:endParaRPr lang="en-US" altLang="zh-CN"/>
          </a:p>
          <a:p>
            <a:pPr lvl="4"/>
            <a:r>
              <a:rPr lang="zh-CN" altLang="en-US"/>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p:spPr>
        <p:txBody>
          <a:bodyPr vert="horz" wrap="square" lIns="91440" tIns="45720" rIns="91440" bIns="45720" numCol="1" anchor="t" anchorCtr="0" compatLnSpc="1"/>
          <a:lstStyle>
            <a:lvl1pPr eaLnBrk="1" hangingPunct="1">
              <a:buFont typeface="Arial" panose="020B0604020202020204" pitchFamily="34" charset="0"/>
              <a:buNone/>
              <a:defRPr sz="1400" smtClean="0"/>
            </a:lvl1pPr>
          </a:lstStyle>
          <a:p>
            <a:pPr>
              <a:defRPr/>
            </a:pPr>
            <a:fld id="{DFEF2FC8-3BAF-294B-8D37-9E915C5C9176}" type="datetimeFigureOut">
              <a:rPr lang="zh-CN" altLang="en-US"/>
              <a:pPr>
                <a:defRPr/>
              </a:pPr>
              <a:t>2016/12/5</a:t>
            </a:fld>
            <a:endParaRPr lang="zh-CN" alt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p:spPr>
        <p:txBody>
          <a:bodyPr vert="horz" wrap="square" lIns="91440" tIns="45720" rIns="91440" bIns="45720" numCol="1" anchor="t" anchorCtr="0" compatLnSpc="1"/>
          <a:lstStyle>
            <a:lvl1pPr algn="ctr" eaLnBrk="1" hangingPunct="1">
              <a:buFont typeface="Arial" panose="020B0604020202020204" pitchFamily="34" charset="0"/>
              <a:buNone/>
              <a:defRPr sz="1400">
                <a:latin typeface="Arial" panose="020B0604020202020204" pitchFamily="34" charset="0"/>
                <a:ea typeface="宋体" panose="02010600030101010101" pitchFamily="2" charset="-122"/>
                <a:cs typeface="+mn-cs"/>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sz="1400" smtClean="0"/>
            </a:lvl1pPr>
          </a:lstStyle>
          <a:p>
            <a:pPr>
              <a:defRPr/>
            </a:pPr>
            <a:fld id="{BD107423-F978-A649-84D0-A59236CCD373}"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panose="020B0604020202020204" pitchFamily="34" charset="0"/>
          <a:ea typeface="宋体" panose="02010600030101010101" pitchFamily="2" charset="-122"/>
          <a:cs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Arial" panose="020B0604020202020204" pitchFamily="34" charset="0"/>
          <a:ea typeface="宋体" panose="02010600030101010101" pitchFamily="2" charset="-122"/>
          <a:cs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Arial" panose="020B0604020202020204" pitchFamily="34" charset="0"/>
          <a:ea typeface="宋体" panose="02010600030101010101" pitchFamily="2" charset="-122"/>
          <a:cs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Arial" panose="020B0604020202020204" pitchFamily="34" charset="0"/>
          <a:ea typeface="宋体" panose="02010600030101010101" pitchFamily="2" charset="-122"/>
          <a:cs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cs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cs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cs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cs typeface="宋体" panose="02010600030101010101"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宋体" panose="02010600030101010101" pitchFamily="2" charset="-12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宋体" panose="02010600030101010101" pitchFamily="2" charset="-12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宋体" panose="02010600030101010101" pitchFamily="2" charset="-12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宋体" panose="02010600030101010101" pitchFamily="2" charset="-122"/>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8.xml"/><Relationship Id="rId5" Type="http://schemas.openxmlformats.org/officeDocument/2006/relationships/image" Target="../media/image16.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1.png"/><Relationship Id="rId7" Type="http://schemas.openxmlformats.org/officeDocument/2006/relationships/image" Target="../media/image27.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30.png"/><Relationship Id="rId7"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png"/><Relationship Id="rId7" Type="http://schemas.openxmlformats.org/officeDocument/2006/relationships/chart" Target="../charts/chart3.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png"/><Relationship Id="rId7"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png"/><Relationship Id="rId7"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8.xml"/><Relationship Id="rId5" Type="http://schemas.openxmlformats.org/officeDocument/2006/relationships/image" Target="../media/image39.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8.xml"/><Relationship Id="rId5" Type="http://schemas.openxmlformats.org/officeDocument/2006/relationships/image" Target="../media/image39.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2.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3.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image2.png"/>
          <p:cNvPicPr>
            <a:picLocks noChangeAspect="1" noChangeArrowheads="1"/>
          </p:cNvPicPr>
          <p:nvPr/>
        </p:nvPicPr>
        <p:blipFill>
          <a:blip r:embed="rId2">
            <a:extLst>
              <a:ext uri="{28A0092B-C50C-407E-A947-70E740481C1C}">
                <a14:useLocalDpi xmlns:a14="http://schemas.microsoft.com/office/drawing/2010/main" xmlns="" val="0"/>
              </a:ext>
            </a:extLst>
          </a:blip>
          <a:srcRect l="28102" b="26602"/>
          <a:stretch>
            <a:fillRect/>
          </a:stretch>
        </p:blipFill>
        <p:spPr bwMode="auto">
          <a:xfrm>
            <a:off x="-6350" y="6175375"/>
            <a:ext cx="685800" cy="688975"/>
          </a:xfrm>
          <a:prstGeom prst="rect">
            <a:avLst/>
          </a:prstGeom>
          <a:noFill/>
          <a:ln>
            <a:noFill/>
          </a:ln>
        </p:spPr>
      </p:pic>
      <p:pic>
        <p:nvPicPr>
          <p:cNvPr id="14338" name="111.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359650" y="-457200"/>
            <a:ext cx="1574800" cy="1562100"/>
          </a:xfrm>
          <a:prstGeom prst="rect">
            <a:avLst/>
          </a:prstGeom>
          <a:noFill/>
          <a:ln>
            <a:noFill/>
          </a:ln>
        </p:spPr>
      </p:pic>
      <p:sp>
        <p:nvSpPr>
          <p:cNvPr id="14339" name="Shape 11"/>
          <p:cNvSpPr>
            <a:spLocks noChangeArrowheads="1"/>
          </p:cNvSpPr>
          <p:nvPr/>
        </p:nvSpPr>
        <p:spPr bwMode="auto">
          <a:xfrm>
            <a:off x="1811338" y="3375147"/>
            <a:ext cx="5384800" cy="438150"/>
          </a:xfrm>
          <a:prstGeom prst="rect">
            <a:avLst/>
          </a:prstGeom>
          <a:noFill/>
          <a:ln>
            <a:noFill/>
          </a:ln>
        </p:spPr>
        <p:txBody>
          <a:bodyPr lIns="0" tIns="0" rIns="0" bIns="0" anchor="b"/>
          <a:lstStyle/>
          <a:p>
            <a:pPr algn="ctr" eaLnBrk="1" hangingPunct="1">
              <a:lnSpc>
                <a:spcPct val="150000"/>
              </a:lnSpc>
            </a:pPr>
            <a:r>
              <a:rPr lang="zh-CN" altLang="en-US" sz="2400" dirty="0">
                <a:solidFill>
                  <a:schemeClr val="bg1"/>
                </a:solidFill>
                <a:latin typeface="微软雅黑 Light" panose="020B0502040204020203" charset="-122"/>
                <a:ea typeface="微软雅黑 Light" panose="020B0502040204020203" charset="-122"/>
                <a:cs typeface="微软雅黑 Light" panose="020B0502040204020203" charset="-122"/>
              </a:rPr>
              <a:t>让你的运动更科学、更专业、更简单</a:t>
            </a:r>
          </a:p>
        </p:txBody>
      </p:sp>
      <p:sp>
        <p:nvSpPr>
          <p:cNvPr id="14340" name="Shape 12"/>
          <p:cNvSpPr>
            <a:spLocks noChangeArrowheads="1"/>
          </p:cNvSpPr>
          <p:nvPr/>
        </p:nvSpPr>
        <p:spPr bwMode="auto">
          <a:xfrm>
            <a:off x="1430020" y="4841362"/>
            <a:ext cx="6146800" cy="406400"/>
          </a:xfrm>
          <a:prstGeom prst="rect">
            <a:avLst/>
          </a:prstGeom>
          <a:noFill/>
          <a:ln>
            <a:noFill/>
          </a:ln>
        </p:spPr>
        <p:txBody>
          <a:bodyPr lIns="0" tIns="0" rIns="0" bIns="0"/>
          <a:lstStyle/>
          <a:p>
            <a:pPr algn="ctr" eaLnBrk="1" hangingPunct="1"/>
            <a:r>
              <a:rPr lang="zh-CN" altLang="en-US" sz="1600" dirty="0">
                <a:solidFill>
                  <a:srgbClr val="FFFFFF"/>
                </a:solidFill>
                <a:latin typeface="微软雅黑 Light" panose="020B0502040204020203" charset="-122"/>
                <a:ea typeface="微软雅黑 Light" panose="020B0502040204020203" charset="-122"/>
                <a:cs typeface="微软雅黑 Light" panose="020B0502040204020203" charset="-122"/>
                <a:sym typeface="Helvetica Light" charset="0"/>
              </a:rPr>
              <a:t>易泽互联（北京）科技有限公司</a:t>
            </a:r>
          </a:p>
          <a:p>
            <a:pPr algn="ctr" eaLnBrk="1" hangingPunct="1"/>
            <a:endParaRPr lang="zh-CN" altLang="en-US" sz="1600" dirty="0">
              <a:latin typeface="微软雅黑 Light" panose="020B0502040204020203" charset="-122"/>
              <a:ea typeface="微软雅黑 Light" panose="020B0502040204020203" charset="-122"/>
              <a:cs typeface="微软雅黑 Light" panose="020B0502040204020203" charset="-122"/>
            </a:endParaRPr>
          </a:p>
          <a:p>
            <a:pPr algn="ctr" eaLnBrk="1" hangingPunct="1"/>
            <a:r>
              <a:rPr lang="zh-CN" altLang="en-US" sz="1600" dirty="0">
                <a:solidFill>
                  <a:schemeClr val="bg1"/>
                </a:solidFill>
                <a:latin typeface="微软雅黑 Light" panose="020B0502040204020203" charset="-122"/>
                <a:ea typeface="微软雅黑 Light" panose="020B0502040204020203" charset="-122"/>
                <a:cs typeface="微软雅黑 Light" panose="020B0502040204020203" charset="-122"/>
              </a:rPr>
              <a:t>肖航</a:t>
            </a:r>
          </a:p>
        </p:txBody>
      </p:sp>
      <p:pic>
        <p:nvPicPr>
          <p:cNvPr id="14341" name="图片 1" descr="hengtiao"/>
          <p:cNvPicPr>
            <a:picLocks noChangeAspect="1" noChangeArrowheads="1"/>
          </p:cNvPicPr>
          <p:nvPr/>
        </p:nvPicPr>
        <p:blipFill>
          <a:blip r:embed="rId4">
            <a:extLst>
              <a:ext uri="{28A0092B-C50C-407E-A947-70E740481C1C}">
                <a14:useLocalDpi xmlns:a14="http://schemas.microsoft.com/office/drawing/2010/main" xmlns="" val="0"/>
              </a:ext>
            </a:extLst>
          </a:blip>
          <a:srcRect l="-56995"/>
          <a:stretch>
            <a:fillRect/>
          </a:stretch>
        </p:blipFill>
        <p:spPr bwMode="auto">
          <a:xfrm>
            <a:off x="-1687513" y="2251075"/>
            <a:ext cx="3641726" cy="301625"/>
          </a:xfrm>
          <a:prstGeom prst="rect">
            <a:avLst/>
          </a:prstGeom>
          <a:noFill/>
          <a:ln>
            <a:noFill/>
          </a:ln>
        </p:spPr>
      </p:pic>
      <p:pic>
        <p:nvPicPr>
          <p:cNvPr id="14342" name="图片 3" descr="hengtiao"/>
          <p:cNvPicPr>
            <a:picLocks noChangeAspect="1" noChangeArrowheads="1"/>
          </p:cNvPicPr>
          <p:nvPr/>
        </p:nvPicPr>
        <p:blipFill>
          <a:blip r:embed="rId5">
            <a:extLst>
              <a:ext uri="{28A0092B-C50C-407E-A947-70E740481C1C}">
                <a14:useLocalDpi xmlns:a14="http://schemas.microsoft.com/office/drawing/2010/main" xmlns="" val="0"/>
              </a:ext>
            </a:extLst>
          </a:blip>
          <a:srcRect r="-56995"/>
          <a:stretch>
            <a:fillRect/>
          </a:stretch>
        </p:blipFill>
        <p:spPr bwMode="auto">
          <a:xfrm>
            <a:off x="6764338" y="2251075"/>
            <a:ext cx="4340225" cy="301625"/>
          </a:xfrm>
          <a:prstGeom prst="rect">
            <a:avLst/>
          </a:prstGeom>
          <a:noFill/>
          <a:ln>
            <a:noFill/>
          </a:ln>
        </p:spPr>
      </p:pic>
      <p:pic>
        <p:nvPicPr>
          <p:cNvPr id="14344" name="111.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326958" y="850612"/>
            <a:ext cx="4352925" cy="3101871"/>
          </a:xfrm>
          <a:prstGeom prst="rect">
            <a:avLst/>
          </a:prstGeom>
          <a:noFill/>
          <a:ln>
            <a:noFill/>
          </a:ln>
        </p:spPr>
      </p:pic>
    </p:spTree>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111.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359650" y="-457200"/>
            <a:ext cx="1574800" cy="1562100"/>
          </a:xfrm>
          <a:prstGeom prst="rect">
            <a:avLst/>
          </a:prstGeom>
          <a:noFill/>
          <a:ln>
            <a:noFill/>
          </a:ln>
        </p:spPr>
      </p:pic>
      <p:pic>
        <p:nvPicPr>
          <p:cNvPr id="22530" name="image2.png"/>
          <p:cNvPicPr>
            <a:picLocks noChangeAspect="1" noChangeArrowheads="1"/>
          </p:cNvPicPr>
          <p:nvPr/>
        </p:nvPicPr>
        <p:blipFill>
          <a:blip r:embed="rId3">
            <a:extLst>
              <a:ext uri="{28A0092B-C50C-407E-A947-70E740481C1C}">
                <a14:useLocalDpi xmlns:a14="http://schemas.microsoft.com/office/drawing/2010/main" xmlns="" val="0"/>
              </a:ext>
            </a:extLst>
          </a:blip>
          <a:srcRect l="28102" b="26602"/>
          <a:stretch>
            <a:fillRect/>
          </a:stretch>
        </p:blipFill>
        <p:spPr bwMode="auto">
          <a:xfrm>
            <a:off x="-6350" y="6175375"/>
            <a:ext cx="685800" cy="688975"/>
          </a:xfrm>
          <a:prstGeom prst="rect">
            <a:avLst/>
          </a:prstGeom>
          <a:noFill/>
          <a:ln>
            <a:noFill/>
          </a:ln>
        </p:spPr>
      </p:pic>
      <p:sp>
        <p:nvSpPr>
          <p:cNvPr id="22531" name="Shape 139"/>
          <p:cNvSpPr>
            <a:spLocks noGrp="1" noChangeArrowheads="1"/>
          </p:cNvSpPr>
          <p:nvPr/>
        </p:nvSpPr>
        <p:spPr bwMode="auto">
          <a:xfrm>
            <a:off x="493713" y="587375"/>
            <a:ext cx="3978275" cy="584200"/>
          </a:xfrm>
          <a:prstGeom prst="rect">
            <a:avLst/>
          </a:prstGeom>
          <a:noFill/>
          <a:ln>
            <a:noFill/>
          </a:ln>
        </p:spPr>
        <p:txBody>
          <a:bodyPr lIns="0" tIns="0" rIns="0" bIns="0" anchor="ctr"/>
          <a:lstStyle/>
          <a:p>
            <a:pPr eaLnBrk="1" hangingPunct="1"/>
            <a:r>
              <a:rPr lang="en-US" sz="2200" b="1">
                <a:solidFill>
                  <a:srgbClr val="EC6522"/>
                </a:solidFill>
                <a:latin typeface="微软雅黑 Light" panose="020B0502040204020203" charset="-122"/>
                <a:ea typeface="微软雅黑 Light" panose="020B0502040204020203" charset="-122"/>
                <a:cs typeface="微软雅黑 Light" panose="020B0502040204020203" charset="-122"/>
              </a:rPr>
              <a:t>BRISS </a:t>
            </a:r>
            <a:r>
              <a:rPr lang="zh-CN" altLang="en-US" sz="2200" b="1">
                <a:solidFill>
                  <a:srgbClr val="EC6522"/>
                </a:solidFill>
                <a:latin typeface="微软雅黑 Light" panose="020B0502040204020203" charset="-122"/>
                <a:ea typeface="微软雅黑 Light" panose="020B0502040204020203" charset="-122"/>
                <a:cs typeface="微软雅黑 Light" panose="020B0502040204020203" charset="-122"/>
              </a:rPr>
              <a:t>数字化体能训练中心</a:t>
            </a:r>
          </a:p>
        </p:txBody>
      </p:sp>
      <p:pic>
        <p:nvPicPr>
          <p:cNvPr id="22532" name="图片 3" descr="hengtiao"/>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2225" y="1001713"/>
            <a:ext cx="4278313" cy="315912"/>
          </a:xfrm>
          <a:prstGeom prst="rect">
            <a:avLst/>
          </a:prstGeom>
          <a:noFill/>
          <a:ln>
            <a:noFill/>
          </a:ln>
        </p:spPr>
      </p:pic>
      <p:sp>
        <p:nvSpPr>
          <p:cNvPr id="22535" name="Text Box 6"/>
          <p:cNvSpPr txBox="1">
            <a:spLocks noChangeArrowheads="1"/>
          </p:cNvSpPr>
          <p:nvPr/>
        </p:nvSpPr>
        <p:spPr bwMode="auto">
          <a:xfrm>
            <a:off x="4256088" y="536575"/>
            <a:ext cx="4438650" cy="773430"/>
          </a:xfrm>
          <a:prstGeom prst="rect">
            <a:avLst/>
          </a:prstGeom>
          <a:noFill/>
          <a:ln>
            <a:noFill/>
          </a:ln>
        </p:spPr>
        <p:txBody>
          <a:bodyPr>
            <a:spAutoFit/>
          </a:bodyP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40000"/>
              </a:lnSpc>
            </a:pPr>
            <a:r>
              <a:rPr kumimoji="0" lang="zh-CN" sz="1600" dirty="0">
                <a:solidFill>
                  <a:schemeClr val="bg1"/>
                </a:solidFill>
                <a:latin typeface="微软雅黑 Light" panose="020B0502040204020203" charset="-122"/>
                <a:ea typeface="微软雅黑 Light" panose="020B0502040204020203" charset="-122"/>
                <a:cs typeface="微软雅黑 Light" panose="020B0502040204020203" charset="-122"/>
                <a:sym typeface="微软雅黑" panose="020B0503020204020204" charset="-122"/>
              </a:rPr>
              <a:t>为北京体科所定制开发的运动员训练数据、体征数据管理分析系统（支持</a:t>
            </a:r>
            <a:r>
              <a:rPr kumimoji="0" lang="en-US" altLang="zh-CN" sz="1600" dirty="0">
                <a:solidFill>
                  <a:schemeClr val="bg1"/>
                </a:solidFill>
                <a:latin typeface="微软雅黑 Light" panose="020B0502040204020203" charset="-122"/>
                <a:ea typeface="微软雅黑 Light" panose="020B0502040204020203" charset="-122"/>
                <a:cs typeface="微软雅黑 Light" panose="020B0502040204020203" charset="-122"/>
                <a:sym typeface="微软雅黑" panose="020B0503020204020204" charset="-122"/>
              </a:rPr>
              <a:t>ios</a:t>
            </a:r>
            <a:r>
              <a:rPr kumimoji="0" lang="zh-CN" altLang="en-US" sz="1600" dirty="0">
                <a:solidFill>
                  <a:schemeClr val="bg1"/>
                </a:solidFill>
                <a:latin typeface="微软雅黑 Light" panose="020B0502040204020203" charset="-122"/>
                <a:ea typeface="微软雅黑 Light" panose="020B0502040204020203" charset="-122"/>
                <a:cs typeface="微软雅黑 Light" panose="020B0502040204020203" charset="-122"/>
                <a:sym typeface="微软雅黑" panose="020B0503020204020204" charset="-122"/>
              </a:rPr>
              <a:t>、</a:t>
            </a:r>
            <a:r>
              <a:rPr kumimoji="0" lang="en-US" altLang="zh-CN" sz="1600" dirty="0">
                <a:solidFill>
                  <a:schemeClr val="bg1"/>
                </a:solidFill>
                <a:latin typeface="微软雅黑 Light" panose="020B0502040204020203" charset="-122"/>
                <a:ea typeface="微软雅黑 Light" panose="020B0502040204020203" charset="-122"/>
                <a:cs typeface="微软雅黑 Light" panose="020B0502040204020203" charset="-122"/>
                <a:sym typeface="微软雅黑" panose="020B0503020204020204" charset="-122"/>
              </a:rPr>
              <a:t>Android</a:t>
            </a:r>
            <a:r>
              <a:rPr kumimoji="0" lang="zh-CN" altLang="en-US" sz="1600" dirty="0">
                <a:solidFill>
                  <a:schemeClr val="bg1"/>
                </a:solidFill>
                <a:latin typeface="微软雅黑 Light" panose="020B0502040204020203" charset="-122"/>
                <a:ea typeface="微软雅黑 Light" panose="020B0502040204020203" charset="-122"/>
                <a:cs typeface="微软雅黑 Light" panose="020B0502040204020203" charset="-122"/>
                <a:sym typeface="微软雅黑" panose="020B0503020204020204" charset="-122"/>
              </a:rPr>
              <a:t>平台）</a:t>
            </a:r>
          </a:p>
        </p:txBody>
      </p:sp>
      <p:sp>
        <p:nvSpPr>
          <p:cNvPr id="2" name="文本框 1"/>
          <p:cNvSpPr txBox="1"/>
          <p:nvPr/>
        </p:nvSpPr>
        <p:spPr>
          <a:xfrm>
            <a:off x="962146" y="6388933"/>
            <a:ext cx="4069080" cy="384810"/>
          </a:xfrm>
          <a:prstGeom prst="rect">
            <a:avLst/>
          </a:prstGeom>
          <a:noFill/>
        </p:spPr>
        <p:txBody>
          <a:bodyPr wrap="none" rtlCol="0">
            <a:spAutoFit/>
          </a:bodyPr>
          <a:lstStyle/>
          <a:p>
            <a:r>
              <a:rPr kumimoji="1" lang="zh-CN" altLang="en-US" dirty="0" smtClean="0">
                <a:solidFill>
                  <a:schemeClr val="bg1"/>
                </a:solidFill>
                <a:latin typeface="微软雅黑" panose="020B0503020204020204" charset="-122"/>
                <a:ea typeface="微软雅黑" panose="020B0503020204020204" charset="-122"/>
                <a:cs typeface="微软雅黑" panose="020B0503020204020204" charset="-122"/>
              </a:rPr>
              <a:t>产品合作单位：北京市体育科学研究所</a:t>
            </a:r>
            <a:endParaRPr kumimoji="1" lang="zh-CN" altLang="en-US" dirty="0">
              <a:solidFill>
                <a:schemeClr val="bg1"/>
              </a:solidFill>
              <a:latin typeface="微软雅黑" panose="020B0503020204020204" charset="-122"/>
              <a:ea typeface="微软雅黑" panose="020B0503020204020204" charset="-122"/>
              <a:cs typeface="微软雅黑" panose="020B0503020204020204" charset="-122"/>
            </a:endParaRPr>
          </a:p>
        </p:txBody>
      </p:sp>
      <p:pic>
        <p:nvPicPr>
          <p:cNvPr id="22533" name="图片 1" descr="C:\Users\raymo\Desktop\364274538670160500.jpg364274538670160500"/>
          <p:cNvPicPr>
            <a:picLocks noChangeAspect="1"/>
          </p:cNvPicPr>
          <p:nvPr/>
        </p:nvPicPr>
        <p:blipFill>
          <a:blip r:embed="rId5"/>
          <a:srcRect/>
          <a:stretch>
            <a:fillRect/>
          </a:stretch>
        </p:blipFill>
        <p:spPr bwMode="auto">
          <a:xfrm>
            <a:off x="389255" y="1436688"/>
            <a:ext cx="4652010" cy="3488690"/>
          </a:xfrm>
          <a:prstGeom prst="rect">
            <a:avLst/>
          </a:prstGeom>
          <a:noFill/>
          <a:ln>
            <a:noFill/>
          </a:ln>
        </p:spPr>
      </p:pic>
      <p:pic>
        <p:nvPicPr>
          <p:cNvPr id="22534" name="图片 2" descr="C:\Users\raymo\Desktop\51992290891278945.jpg51992290891278945"/>
          <p:cNvPicPr>
            <a:picLocks noChangeAspect="1"/>
          </p:cNvPicPr>
          <p:nvPr/>
        </p:nvPicPr>
        <p:blipFill>
          <a:blip r:embed="rId6"/>
          <a:srcRect/>
          <a:stretch>
            <a:fillRect/>
          </a:stretch>
        </p:blipFill>
        <p:spPr bwMode="auto">
          <a:xfrm>
            <a:off x="3992880" y="2806065"/>
            <a:ext cx="4491355" cy="3369310"/>
          </a:xfrm>
          <a:prstGeom prst="rect">
            <a:avLst/>
          </a:prstGeom>
          <a:noFill/>
          <a:ln>
            <a:noFill/>
          </a:ln>
        </p:spPr>
      </p:pic>
    </p:spTree>
  </p:cSld>
  <p:clrMapOvr>
    <a:masterClrMapping/>
  </p:clrMapOvr>
  <p:transition spd="slow">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内容占位符 3"/>
          <p:cNvSpPr>
            <a:spLocks noGrp="1" noChangeArrowheads="1"/>
          </p:cNvSpPr>
          <p:nvPr>
            <p:ph idx="4294967295"/>
          </p:nvPr>
        </p:nvSpPr>
        <p:spPr>
          <a:xfrm>
            <a:off x="2112328" y="2266315"/>
            <a:ext cx="2722562" cy="471488"/>
          </a:xfrm>
        </p:spPr>
        <p:txBody>
          <a:bodyPr/>
          <a:lstStyle/>
          <a:p>
            <a:pPr marL="0" indent="0" eaLnBrk="1" hangingPunct="1"/>
            <a:r>
              <a:rPr lang="zh-CN" altLang="en-US" sz="2400">
                <a:solidFill>
                  <a:srgbClr val="FF640D"/>
                </a:solidFill>
                <a:latin typeface="微软雅黑 Light" panose="020B0502040204020203" charset="-122"/>
                <a:ea typeface="微软雅黑 Light" panose="020B0502040204020203" charset="-122"/>
                <a:cs typeface="微软雅黑 Light" panose="020B0502040204020203" charset="-122"/>
              </a:rPr>
              <a:t>合作专业机构</a:t>
            </a:r>
          </a:p>
          <a:p>
            <a:pPr marL="0" indent="0" eaLnBrk="1" hangingPunct="1">
              <a:lnSpc>
                <a:spcPct val="150000"/>
              </a:lnSpc>
              <a:buFontTx/>
              <a:buNone/>
            </a:pPr>
            <a:r>
              <a:rPr lang="zh-CN" altLang="en-US" sz="2000">
                <a:solidFill>
                  <a:schemeClr val="bg1"/>
                </a:solidFill>
                <a:latin typeface="微软雅黑 Light" panose="020B0502040204020203" charset="-122"/>
                <a:ea typeface="微软雅黑 Light" panose="020B0502040204020203" charset="-122"/>
                <a:cs typeface="微软雅黑 Light" panose="020B0502040204020203" charset="-122"/>
              </a:rPr>
              <a:t/>
            </a:r>
            <a:br>
              <a:rPr lang="zh-CN" altLang="en-US" sz="2000">
                <a:solidFill>
                  <a:schemeClr val="bg1"/>
                </a:solidFill>
                <a:latin typeface="微软雅黑 Light" panose="020B0502040204020203" charset="-122"/>
                <a:ea typeface="微软雅黑 Light" panose="020B0502040204020203" charset="-122"/>
                <a:cs typeface="微软雅黑 Light" panose="020B0502040204020203" charset="-122"/>
              </a:rPr>
            </a:br>
            <a:endParaRPr lang="zh-CN" altLang="en-US" sz="2000">
              <a:solidFill>
                <a:schemeClr val="bg1"/>
              </a:solidFill>
              <a:latin typeface="微软雅黑 Light" panose="020B0502040204020203" charset="-122"/>
              <a:ea typeface="微软雅黑 Light" panose="020B0502040204020203" charset="-122"/>
              <a:cs typeface="微软雅黑 Light" panose="020B0502040204020203" charset="-122"/>
            </a:endParaRPr>
          </a:p>
          <a:p>
            <a:pPr marL="0" indent="0" eaLnBrk="1" hangingPunct="1">
              <a:buFontTx/>
              <a:buNone/>
            </a:pPr>
            <a:endParaRPr lang="zh-CN" altLang="en-US" sz="2000">
              <a:solidFill>
                <a:srgbClr val="FFFFFF"/>
              </a:solidFill>
              <a:latin typeface="微软雅黑 Light" panose="020B0502040204020203" charset="-122"/>
              <a:ea typeface="微软雅黑 Light" panose="020B0502040204020203" charset="-122"/>
              <a:cs typeface="微软雅黑 Light" panose="020B0502040204020203" charset="-122"/>
            </a:endParaRPr>
          </a:p>
          <a:p>
            <a:pPr marL="0" indent="0" eaLnBrk="1" hangingPunct="1"/>
            <a:endParaRPr lang="zh-CN" altLang="en-US" sz="2000">
              <a:solidFill>
                <a:srgbClr val="FFFFFF"/>
              </a:solidFill>
              <a:latin typeface="微软雅黑 Light" panose="020B0502040204020203" charset="-122"/>
              <a:ea typeface="微软雅黑 Light" panose="020B0502040204020203" charset="-122"/>
              <a:cs typeface="微软雅黑 Light" panose="020B0502040204020203" charset="-122"/>
            </a:endParaRPr>
          </a:p>
        </p:txBody>
      </p:sp>
      <p:pic>
        <p:nvPicPr>
          <p:cNvPr id="39938" name="111.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359650" y="-457200"/>
            <a:ext cx="1574800" cy="1562100"/>
          </a:xfrm>
          <a:prstGeom prst="rect">
            <a:avLst/>
          </a:prstGeom>
          <a:noFill/>
          <a:ln>
            <a:noFill/>
          </a:ln>
        </p:spPr>
      </p:pic>
      <p:pic>
        <p:nvPicPr>
          <p:cNvPr id="39939" name="image2.png"/>
          <p:cNvPicPr>
            <a:picLocks noChangeAspect="1" noChangeArrowheads="1"/>
          </p:cNvPicPr>
          <p:nvPr/>
        </p:nvPicPr>
        <p:blipFill>
          <a:blip r:embed="rId3">
            <a:extLst>
              <a:ext uri="{28A0092B-C50C-407E-A947-70E740481C1C}">
                <a14:useLocalDpi xmlns:a14="http://schemas.microsoft.com/office/drawing/2010/main" xmlns="" val="0"/>
              </a:ext>
            </a:extLst>
          </a:blip>
          <a:srcRect l="28102" b="26602"/>
          <a:stretch>
            <a:fillRect/>
          </a:stretch>
        </p:blipFill>
        <p:spPr bwMode="auto">
          <a:xfrm>
            <a:off x="-6350" y="6175375"/>
            <a:ext cx="685800" cy="688975"/>
          </a:xfrm>
          <a:prstGeom prst="rect">
            <a:avLst/>
          </a:prstGeom>
          <a:noFill/>
          <a:ln>
            <a:noFill/>
          </a:ln>
        </p:spPr>
      </p:pic>
      <p:sp>
        <p:nvSpPr>
          <p:cNvPr id="39940" name="Shape 139"/>
          <p:cNvSpPr>
            <a:spLocks noGrp="1" noChangeArrowheads="1"/>
          </p:cNvSpPr>
          <p:nvPr/>
        </p:nvSpPr>
        <p:spPr bwMode="auto">
          <a:xfrm>
            <a:off x="560387" y="617538"/>
            <a:ext cx="5828265" cy="584200"/>
          </a:xfrm>
          <a:prstGeom prst="rect">
            <a:avLst/>
          </a:prstGeom>
          <a:noFill/>
          <a:ln>
            <a:noFill/>
          </a:ln>
        </p:spPr>
        <p:txBody>
          <a:bodyPr lIns="0" tIns="0" rIns="0" bIns="0" anchor="ctr"/>
          <a:lstStyle/>
          <a:p>
            <a:pPr eaLnBrk="1" hangingPunct="1"/>
            <a:r>
              <a:rPr lang="zh-CN" altLang="en-US" sz="2200" dirty="0">
                <a:solidFill>
                  <a:srgbClr val="EC6522"/>
                </a:solidFill>
                <a:latin typeface="微软雅黑 Light" panose="020B0502040204020203" charset="-122"/>
                <a:ea typeface="微软雅黑 Light" panose="020B0502040204020203" charset="-122"/>
                <a:cs typeface="微软雅黑 Light" panose="020B0502040204020203" charset="-122"/>
              </a:rPr>
              <a:t>现有</a:t>
            </a:r>
            <a:r>
              <a:rPr lang="en-US" altLang="zh-CN" sz="2200" dirty="0">
                <a:solidFill>
                  <a:srgbClr val="EC6522"/>
                </a:solidFill>
                <a:latin typeface="微软雅黑 Light" panose="020B0502040204020203" charset="-122"/>
                <a:ea typeface="微软雅黑 Light" panose="020B0502040204020203" charset="-122"/>
                <a:cs typeface="微软雅黑 Light" panose="020B0502040204020203" charset="-122"/>
              </a:rPr>
              <a:t>EZS Fitness</a:t>
            </a:r>
            <a:r>
              <a:rPr lang="zh-CN" altLang="en-US" sz="2200" dirty="0">
                <a:solidFill>
                  <a:srgbClr val="EC6522"/>
                </a:solidFill>
                <a:latin typeface="微软雅黑 Light" panose="020B0502040204020203" charset="-122"/>
                <a:ea typeface="微软雅黑 Light" panose="020B0502040204020203" charset="-122"/>
                <a:cs typeface="微软雅黑 Light" panose="020B0502040204020203" charset="-122"/>
              </a:rPr>
              <a:t>产品合作机构与推广计划</a:t>
            </a:r>
            <a:endParaRPr lang="en-US" altLang="zh-CN" sz="2200" dirty="0">
              <a:solidFill>
                <a:srgbClr val="EC6522"/>
              </a:solidFill>
              <a:latin typeface="微软雅黑 Light" panose="020B0502040204020203" charset="-122"/>
              <a:ea typeface="微软雅黑 Light" panose="020B0502040204020203" charset="-122"/>
              <a:cs typeface="微软雅黑 Light" panose="020B0502040204020203" charset="-122"/>
            </a:endParaRPr>
          </a:p>
        </p:txBody>
      </p:sp>
      <p:pic>
        <p:nvPicPr>
          <p:cNvPr id="39941" name="图片 6" descr="hengtiao"/>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0638" y="1003300"/>
            <a:ext cx="5641976" cy="317500"/>
          </a:xfrm>
          <a:prstGeom prst="rect">
            <a:avLst/>
          </a:prstGeom>
          <a:noFill/>
          <a:ln>
            <a:noFill/>
          </a:ln>
        </p:spPr>
      </p:pic>
      <p:sp>
        <p:nvSpPr>
          <p:cNvPr id="39942" name="内容占位符 3"/>
          <p:cNvSpPr>
            <a:spLocks noGrp="1" noChangeArrowheads="1"/>
          </p:cNvSpPr>
          <p:nvPr/>
        </p:nvSpPr>
        <p:spPr bwMode="auto">
          <a:xfrm>
            <a:off x="1251585" y="3268980"/>
            <a:ext cx="3096895" cy="2278380"/>
          </a:xfrm>
          <a:prstGeom prst="rect">
            <a:avLst/>
          </a:prstGeom>
          <a:noFill/>
          <a:ln>
            <a:noFill/>
          </a:ln>
        </p:spPr>
        <p:txBody>
          <a:bodyPr/>
          <a:lstStyle/>
          <a:p>
            <a:pPr marL="342900" indent="-342900" algn="r" eaLnBrk="1" hangingPunct="1">
              <a:lnSpc>
                <a:spcPct val="150000"/>
              </a:lnSpc>
              <a:spcBef>
                <a:spcPct val="20000"/>
              </a:spcBef>
            </a:pPr>
            <a:r>
              <a:rPr lang="zh-CN" altLang="en-US" sz="2000">
                <a:solidFill>
                  <a:schemeClr val="bg1"/>
                </a:solidFill>
                <a:latin typeface="微软雅黑 Light" panose="020B0502040204020203" charset="-122"/>
                <a:ea typeface="微软雅黑 Light" panose="020B0502040204020203" charset="-122"/>
                <a:cs typeface="微软雅黑 Light" panose="020B0502040204020203" charset="-122"/>
              </a:rPr>
              <a:t>体育总局体育科研所</a:t>
            </a:r>
            <a:endParaRPr lang="en-US" altLang="zh-CN" sz="2000">
              <a:solidFill>
                <a:schemeClr val="bg1"/>
              </a:solidFill>
              <a:latin typeface="微软雅黑 Light" panose="020B0502040204020203" charset="-122"/>
              <a:ea typeface="微软雅黑 Light" panose="020B0502040204020203" charset="-122"/>
              <a:cs typeface="微软雅黑 Light" panose="020B0502040204020203" charset="-122"/>
            </a:endParaRPr>
          </a:p>
          <a:p>
            <a:pPr marL="342900" indent="-342900" algn="r" eaLnBrk="1" hangingPunct="1">
              <a:lnSpc>
                <a:spcPct val="150000"/>
              </a:lnSpc>
              <a:spcBef>
                <a:spcPct val="20000"/>
              </a:spcBef>
            </a:pPr>
            <a:r>
              <a:rPr lang="zh-CN" altLang="en-US" sz="2000">
                <a:solidFill>
                  <a:schemeClr val="bg1"/>
                </a:solidFill>
                <a:latin typeface="微软雅黑 Light" panose="020B0502040204020203" charset="-122"/>
                <a:ea typeface="微软雅黑 Light" panose="020B0502040204020203" charset="-122"/>
                <a:cs typeface="微软雅黑 Light" panose="020B0502040204020203" charset="-122"/>
              </a:rPr>
              <a:t>国家队体能训练中心</a:t>
            </a:r>
            <a:endParaRPr lang="en-US" altLang="zh-CN" sz="2000">
              <a:solidFill>
                <a:schemeClr val="bg1"/>
              </a:solidFill>
              <a:latin typeface="微软雅黑 Light" panose="020B0502040204020203" charset="-122"/>
              <a:ea typeface="微软雅黑 Light" panose="020B0502040204020203" charset="-122"/>
              <a:cs typeface="微软雅黑 Light" panose="020B0502040204020203" charset="-122"/>
            </a:endParaRPr>
          </a:p>
          <a:p>
            <a:pPr marL="342900" indent="-342900" algn="r" eaLnBrk="1" hangingPunct="1">
              <a:lnSpc>
                <a:spcPct val="150000"/>
              </a:lnSpc>
              <a:spcBef>
                <a:spcPct val="20000"/>
              </a:spcBef>
            </a:pPr>
            <a:r>
              <a:rPr lang="zh-CN" altLang="en-US" sz="2000">
                <a:solidFill>
                  <a:schemeClr val="bg1"/>
                </a:solidFill>
                <a:latin typeface="微软雅黑 Light" panose="020B0502040204020203" charset="-122"/>
                <a:ea typeface="微软雅黑 Light" panose="020B0502040204020203" charset="-122"/>
                <a:cs typeface="微软雅黑 Light" panose="020B0502040204020203" charset="-122"/>
              </a:rPr>
              <a:t>北京市体育科学研究所</a:t>
            </a:r>
            <a:endParaRPr lang="en-US" altLang="zh-CN" sz="2000">
              <a:solidFill>
                <a:schemeClr val="bg1"/>
              </a:solidFill>
              <a:latin typeface="微软雅黑 Light" panose="020B0502040204020203" charset="-122"/>
              <a:ea typeface="微软雅黑 Light" panose="020B0502040204020203" charset="-122"/>
              <a:cs typeface="微软雅黑 Light" panose="020B0502040204020203" charset="-122"/>
            </a:endParaRPr>
          </a:p>
          <a:p>
            <a:pPr marL="342900" indent="-342900" algn="r" eaLnBrk="1" hangingPunct="1">
              <a:lnSpc>
                <a:spcPct val="150000"/>
              </a:lnSpc>
              <a:spcBef>
                <a:spcPct val="20000"/>
              </a:spcBef>
            </a:pPr>
            <a:r>
              <a:rPr lang="zh-CN" altLang="en-US" sz="2000">
                <a:solidFill>
                  <a:schemeClr val="bg1"/>
                </a:solidFill>
                <a:latin typeface="微软雅黑 Light" panose="020B0502040204020203" charset="-122"/>
                <a:ea typeface="微软雅黑 Light" panose="020B0502040204020203" charset="-122"/>
                <a:cs typeface="微软雅黑 Light" panose="020B0502040204020203" charset="-122"/>
              </a:rPr>
              <a:t>武汉体育学院</a:t>
            </a:r>
          </a:p>
          <a:p>
            <a:pPr marL="342900" indent="-342900" algn="r" eaLnBrk="1" hangingPunct="1">
              <a:lnSpc>
                <a:spcPct val="150000"/>
              </a:lnSpc>
              <a:spcBef>
                <a:spcPct val="20000"/>
              </a:spcBef>
            </a:pPr>
            <a:r>
              <a:rPr lang="zh-CN" altLang="en-US" sz="2000">
                <a:solidFill>
                  <a:schemeClr val="bg1"/>
                </a:solidFill>
                <a:latin typeface="微软雅黑 Light" panose="020B0502040204020203" charset="-122"/>
                <a:ea typeface="微软雅黑 Light" panose="020B0502040204020203" charset="-122"/>
                <a:cs typeface="微软雅黑 Light" panose="020B0502040204020203" charset="-122"/>
              </a:rPr>
              <a:t>北京体育大学</a:t>
            </a:r>
          </a:p>
          <a:p>
            <a:pPr marL="342900" indent="-342900" eaLnBrk="1" hangingPunct="1">
              <a:lnSpc>
                <a:spcPct val="150000"/>
              </a:lnSpc>
              <a:spcBef>
                <a:spcPct val="20000"/>
              </a:spcBef>
            </a:pPr>
            <a:r>
              <a:rPr lang="zh-CN" altLang="en-US" sz="1400">
                <a:solidFill>
                  <a:schemeClr val="bg1"/>
                </a:solidFill>
                <a:latin typeface="微软雅黑 Light" panose="020B0502040204020203" charset="-122"/>
                <a:ea typeface="微软雅黑 Light" panose="020B0502040204020203" charset="-122"/>
                <a:cs typeface="微软雅黑 Light" panose="020B0502040204020203" charset="-122"/>
              </a:rPr>
              <a:t/>
            </a:r>
            <a:br>
              <a:rPr lang="zh-CN" altLang="en-US" sz="1400">
                <a:solidFill>
                  <a:schemeClr val="bg1"/>
                </a:solidFill>
                <a:latin typeface="微软雅黑 Light" panose="020B0502040204020203" charset="-122"/>
                <a:ea typeface="微软雅黑 Light" panose="020B0502040204020203" charset="-122"/>
                <a:cs typeface="微软雅黑 Light" panose="020B0502040204020203" charset="-122"/>
              </a:rPr>
            </a:br>
            <a:endParaRPr lang="zh-CN" altLang="en-US" sz="1400">
              <a:solidFill>
                <a:schemeClr val="bg1"/>
              </a:solidFill>
              <a:latin typeface="微软雅黑 Light" panose="020B0502040204020203" charset="-122"/>
              <a:ea typeface="微软雅黑 Light" panose="020B0502040204020203" charset="-122"/>
              <a:cs typeface="微软雅黑 Light" panose="020B0502040204020203" charset="-122"/>
            </a:endParaRPr>
          </a:p>
          <a:p>
            <a:pPr marL="342900" indent="-342900" eaLnBrk="1" hangingPunct="1">
              <a:lnSpc>
                <a:spcPct val="150000"/>
              </a:lnSpc>
              <a:spcBef>
                <a:spcPct val="20000"/>
              </a:spcBef>
            </a:pPr>
            <a:endParaRPr lang="zh-CN" altLang="en-US" sz="1400">
              <a:solidFill>
                <a:srgbClr val="FFFFFF"/>
              </a:solidFill>
              <a:latin typeface="微软雅黑 Light" panose="020B0502040204020203" charset="-122"/>
              <a:ea typeface="微软雅黑 Light" panose="020B0502040204020203" charset="-122"/>
              <a:cs typeface="微软雅黑 Light" panose="020B0502040204020203" charset="-122"/>
            </a:endParaRPr>
          </a:p>
          <a:p>
            <a:pPr marL="342900" indent="-342900" eaLnBrk="1" hangingPunct="1">
              <a:lnSpc>
                <a:spcPct val="150000"/>
              </a:lnSpc>
              <a:spcBef>
                <a:spcPct val="20000"/>
              </a:spcBef>
              <a:buFontTx/>
              <a:buChar char="•"/>
            </a:pPr>
            <a:endParaRPr lang="zh-CN" altLang="en-US" sz="1400">
              <a:solidFill>
                <a:srgbClr val="FFFFFF"/>
              </a:solidFill>
              <a:latin typeface="微软雅黑 Light" panose="020B0502040204020203" charset="-122"/>
              <a:ea typeface="微软雅黑 Light" panose="020B0502040204020203" charset="-122"/>
              <a:cs typeface="微软雅黑 Light" panose="020B0502040204020203" charset="-122"/>
            </a:endParaRPr>
          </a:p>
        </p:txBody>
      </p:sp>
      <p:pic>
        <p:nvPicPr>
          <p:cNvPr id="39946" name="图片 4" descr="未标888题-2"/>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rot="20640000">
            <a:off x="1404620" y="1581150"/>
            <a:ext cx="1414145" cy="1339850"/>
          </a:xfrm>
          <a:prstGeom prst="rect">
            <a:avLst/>
          </a:prstGeom>
          <a:noFill/>
          <a:ln>
            <a:noFill/>
          </a:ln>
        </p:spPr>
      </p:pic>
      <p:sp>
        <p:nvSpPr>
          <p:cNvPr id="2" name="内容占位符 3"/>
          <p:cNvSpPr>
            <a:spLocks noGrp="1" noChangeArrowheads="1"/>
          </p:cNvSpPr>
          <p:nvPr/>
        </p:nvSpPr>
        <p:spPr bwMode="auto">
          <a:xfrm>
            <a:off x="5352415" y="2738120"/>
            <a:ext cx="2515235" cy="2133600"/>
          </a:xfrm>
          <a:prstGeom prst="rect">
            <a:avLst/>
          </a:prstGeom>
          <a:noFill/>
          <a:ln>
            <a:noFill/>
          </a:ln>
        </p:spPr>
        <p:txBody>
          <a:bodyPr/>
          <a:lstStyle/>
          <a:p>
            <a:pPr marL="342900" indent="-342900" eaLnBrk="1" hangingPunct="1">
              <a:lnSpc>
                <a:spcPct val="150000"/>
              </a:lnSpc>
              <a:spcBef>
                <a:spcPct val="20000"/>
              </a:spcBef>
            </a:pPr>
            <a:r>
              <a:rPr lang="zh-CN" altLang="en-US" sz="2000">
                <a:solidFill>
                  <a:schemeClr val="bg1"/>
                </a:solidFill>
                <a:latin typeface="微软雅黑 Light" panose="020B0502040204020203" charset="-122"/>
                <a:ea typeface="微软雅黑 Light" panose="020B0502040204020203" charset="-122"/>
                <a:cs typeface="微软雅黑 Light" panose="020B0502040204020203" charset="-122"/>
              </a:rPr>
              <a:t>国家队</a:t>
            </a:r>
            <a:r>
              <a:rPr lang="en-US" altLang="zh-CN" sz="2000">
                <a:solidFill>
                  <a:schemeClr val="bg1"/>
                </a:solidFill>
                <a:latin typeface="微软雅黑 Light" panose="020B0502040204020203" charset="-122"/>
                <a:ea typeface="微软雅黑 Light" panose="020B0502040204020203" charset="-122"/>
                <a:cs typeface="微软雅黑 Light" panose="020B0502040204020203" charset="-122"/>
              </a:rPr>
              <a:t>-</a:t>
            </a:r>
            <a:r>
              <a:rPr lang="zh-CN" altLang="en-US" sz="2000">
                <a:solidFill>
                  <a:schemeClr val="bg1"/>
                </a:solidFill>
                <a:latin typeface="微软雅黑 Light" panose="020B0502040204020203" charset="-122"/>
                <a:ea typeface="微软雅黑 Light" panose="020B0502040204020203" charset="-122"/>
                <a:cs typeface="微软雅黑 Light" panose="020B0502040204020203" charset="-122"/>
              </a:rPr>
              <a:t>举重队</a:t>
            </a:r>
            <a:endParaRPr lang="en-US" altLang="zh-CN" sz="2000">
              <a:solidFill>
                <a:schemeClr val="bg1"/>
              </a:solidFill>
              <a:latin typeface="微软雅黑 Light" panose="020B0502040204020203" charset="-122"/>
              <a:ea typeface="微软雅黑 Light" panose="020B0502040204020203" charset="-122"/>
              <a:cs typeface="微软雅黑 Light" panose="020B0502040204020203" charset="-122"/>
            </a:endParaRPr>
          </a:p>
          <a:p>
            <a:pPr marL="342900" indent="-342900" eaLnBrk="1" hangingPunct="1">
              <a:lnSpc>
                <a:spcPct val="150000"/>
              </a:lnSpc>
              <a:spcBef>
                <a:spcPct val="20000"/>
              </a:spcBef>
            </a:pPr>
            <a:r>
              <a:rPr lang="zh-CN" altLang="en-US" sz="2000">
                <a:solidFill>
                  <a:schemeClr val="bg1"/>
                </a:solidFill>
                <a:latin typeface="微软雅黑 Light" panose="020B0502040204020203" charset="-122"/>
                <a:ea typeface="微软雅黑 Light" panose="020B0502040204020203" charset="-122"/>
                <a:cs typeface="微软雅黑 Light" panose="020B0502040204020203" charset="-122"/>
              </a:rPr>
              <a:t>国家队</a:t>
            </a:r>
            <a:r>
              <a:rPr lang="en-US" altLang="zh-CN" sz="2000">
                <a:solidFill>
                  <a:schemeClr val="bg1"/>
                </a:solidFill>
                <a:latin typeface="微软雅黑 Light" panose="020B0502040204020203" charset="-122"/>
                <a:ea typeface="微软雅黑 Light" panose="020B0502040204020203" charset="-122"/>
                <a:cs typeface="微软雅黑 Light" panose="020B0502040204020203" charset="-122"/>
              </a:rPr>
              <a:t>-</a:t>
            </a:r>
            <a:r>
              <a:rPr lang="zh-CN" altLang="en-US" sz="2000">
                <a:solidFill>
                  <a:schemeClr val="bg1"/>
                </a:solidFill>
                <a:latin typeface="微软雅黑 Light" panose="020B0502040204020203" charset="-122"/>
                <a:ea typeface="微软雅黑 Light" panose="020B0502040204020203" charset="-122"/>
                <a:cs typeface="微软雅黑 Light" panose="020B0502040204020203" charset="-122"/>
              </a:rPr>
              <a:t>跳水队</a:t>
            </a:r>
            <a:endParaRPr lang="en-US" altLang="zh-CN" sz="2000">
              <a:solidFill>
                <a:schemeClr val="bg1"/>
              </a:solidFill>
              <a:latin typeface="微软雅黑 Light" panose="020B0502040204020203" charset="-122"/>
              <a:ea typeface="微软雅黑 Light" panose="020B0502040204020203" charset="-122"/>
              <a:cs typeface="微软雅黑 Light" panose="020B0502040204020203" charset="-122"/>
            </a:endParaRPr>
          </a:p>
          <a:p>
            <a:pPr marL="342900" indent="-342900" eaLnBrk="1" hangingPunct="1">
              <a:lnSpc>
                <a:spcPct val="150000"/>
              </a:lnSpc>
              <a:spcBef>
                <a:spcPct val="20000"/>
              </a:spcBef>
            </a:pPr>
            <a:r>
              <a:rPr lang="zh-CN" altLang="en-US" sz="2000">
                <a:solidFill>
                  <a:schemeClr val="bg1"/>
                </a:solidFill>
                <a:latin typeface="微软雅黑 Light" panose="020B0502040204020203" charset="-122"/>
                <a:ea typeface="微软雅黑 Light" panose="020B0502040204020203" charset="-122"/>
                <a:cs typeface="微软雅黑 Light" panose="020B0502040204020203" charset="-122"/>
              </a:rPr>
              <a:t>国家队</a:t>
            </a:r>
            <a:r>
              <a:rPr lang="en-US" altLang="zh-CN" sz="2000">
                <a:solidFill>
                  <a:schemeClr val="bg1"/>
                </a:solidFill>
                <a:latin typeface="微软雅黑 Light" panose="020B0502040204020203" charset="-122"/>
                <a:ea typeface="微软雅黑 Light" panose="020B0502040204020203" charset="-122"/>
                <a:cs typeface="微软雅黑 Light" panose="020B0502040204020203" charset="-122"/>
              </a:rPr>
              <a:t>-</a:t>
            </a:r>
            <a:r>
              <a:rPr lang="zh-CN" altLang="en-US" sz="2000">
                <a:solidFill>
                  <a:schemeClr val="bg1"/>
                </a:solidFill>
                <a:latin typeface="微软雅黑 Light" panose="020B0502040204020203" charset="-122"/>
                <a:ea typeface="微软雅黑 Light" panose="020B0502040204020203" charset="-122"/>
                <a:cs typeface="微软雅黑 Light" panose="020B0502040204020203" charset="-122"/>
              </a:rPr>
              <a:t>蹦床队</a:t>
            </a:r>
            <a:endParaRPr lang="en-US" altLang="zh-CN" sz="2000">
              <a:solidFill>
                <a:schemeClr val="bg1"/>
              </a:solidFill>
              <a:latin typeface="微软雅黑 Light" panose="020B0502040204020203" charset="-122"/>
              <a:ea typeface="微软雅黑 Light" panose="020B0502040204020203" charset="-122"/>
              <a:cs typeface="微软雅黑 Light" panose="020B0502040204020203" charset="-122"/>
            </a:endParaRPr>
          </a:p>
          <a:p>
            <a:pPr marL="342900" indent="-342900" eaLnBrk="1" hangingPunct="1">
              <a:lnSpc>
                <a:spcPct val="150000"/>
              </a:lnSpc>
              <a:spcBef>
                <a:spcPct val="20000"/>
              </a:spcBef>
            </a:pPr>
            <a:r>
              <a:rPr lang="zh-CN" altLang="en-US" sz="2000">
                <a:solidFill>
                  <a:schemeClr val="bg1"/>
                </a:solidFill>
                <a:latin typeface="微软雅黑 Light" panose="020B0502040204020203" charset="-122"/>
                <a:ea typeface="微软雅黑 Light" panose="020B0502040204020203" charset="-122"/>
                <a:cs typeface="微软雅黑 Light" panose="020B0502040204020203" charset="-122"/>
              </a:rPr>
              <a:t>北京体操队</a:t>
            </a:r>
          </a:p>
          <a:p>
            <a:pPr marL="342900" indent="-342900" eaLnBrk="1" hangingPunct="1">
              <a:lnSpc>
                <a:spcPct val="150000"/>
              </a:lnSpc>
              <a:spcBef>
                <a:spcPct val="20000"/>
              </a:spcBef>
            </a:pPr>
            <a:r>
              <a:rPr lang="zh-CN" altLang="en-US" sz="2000">
                <a:solidFill>
                  <a:schemeClr val="bg1"/>
                </a:solidFill>
                <a:latin typeface="微软雅黑 Light" panose="020B0502040204020203" charset="-122"/>
                <a:ea typeface="微软雅黑 Light" panose="020B0502040204020203" charset="-122"/>
                <a:cs typeface="微软雅黑 Light" panose="020B0502040204020203" charset="-122"/>
              </a:rPr>
              <a:t>首都体育学院</a:t>
            </a:r>
          </a:p>
          <a:p>
            <a:pPr marL="342900" indent="-342900" eaLnBrk="1" hangingPunct="1">
              <a:lnSpc>
                <a:spcPct val="150000"/>
              </a:lnSpc>
              <a:spcBef>
                <a:spcPct val="20000"/>
              </a:spcBef>
            </a:pPr>
            <a:r>
              <a:rPr lang="zh-CN" altLang="en-US" sz="2000">
                <a:solidFill>
                  <a:schemeClr val="bg1"/>
                </a:solidFill>
                <a:latin typeface="微软雅黑 Light" panose="020B0502040204020203" charset="-122"/>
                <a:ea typeface="微软雅黑 Light" panose="020B0502040204020203" charset="-122"/>
                <a:cs typeface="微软雅黑 Light" panose="020B0502040204020203" charset="-122"/>
              </a:rPr>
              <a:t>天津体育学院</a:t>
            </a:r>
          </a:p>
          <a:p>
            <a:pPr marL="342900" indent="-342900" eaLnBrk="1" hangingPunct="1">
              <a:lnSpc>
                <a:spcPct val="150000"/>
              </a:lnSpc>
              <a:spcBef>
                <a:spcPct val="20000"/>
              </a:spcBef>
            </a:pPr>
            <a:endParaRPr lang="en-US" altLang="zh-CN" sz="2000">
              <a:solidFill>
                <a:schemeClr val="bg1"/>
              </a:solidFill>
              <a:latin typeface="微软雅黑 Light" panose="020B0502040204020203" charset="-122"/>
              <a:ea typeface="微软雅黑 Light" panose="020B0502040204020203" charset="-122"/>
              <a:cs typeface="微软雅黑 Light" panose="020B0502040204020203" charset="-122"/>
            </a:endParaRPr>
          </a:p>
          <a:p>
            <a:pPr marL="342900" indent="-342900" eaLnBrk="1" hangingPunct="1">
              <a:lnSpc>
                <a:spcPct val="150000"/>
              </a:lnSpc>
              <a:spcBef>
                <a:spcPct val="20000"/>
              </a:spcBef>
            </a:pPr>
            <a:r>
              <a:rPr lang="zh-CN" altLang="en-US" sz="1400">
                <a:solidFill>
                  <a:schemeClr val="bg1"/>
                </a:solidFill>
                <a:latin typeface="微软雅黑 Light" panose="020B0502040204020203" charset="-122"/>
                <a:ea typeface="微软雅黑 Light" panose="020B0502040204020203" charset="-122"/>
                <a:cs typeface="微软雅黑 Light" panose="020B0502040204020203" charset="-122"/>
              </a:rPr>
              <a:t/>
            </a:r>
            <a:br>
              <a:rPr lang="zh-CN" altLang="en-US" sz="1400">
                <a:solidFill>
                  <a:schemeClr val="bg1"/>
                </a:solidFill>
                <a:latin typeface="微软雅黑 Light" panose="020B0502040204020203" charset="-122"/>
                <a:ea typeface="微软雅黑 Light" panose="020B0502040204020203" charset="-122"/>
                <a:cs typeface="微软雅黑 Light" panose="020B0502040204020203" charset="-122"/>
              </a:rPr>
            </a:br>
            <a:endParaRPr lang="zh-CN" altLang="en-US" sz="1400">
              <a:solidFill>
                <a:schemeClr val="bg1"/>
              </a:solidFill>
              <a:latin typeface="微软雅黑 Light" panose="020B0502040204020203" charset="-122"/>
              <a:ea typeface="微软雅黑 Light" panose="020B0502040204020203" charset="-122"/>
              <a:cs typeface="微软雅黑 Light" panose="020B0502040204020203" charset="-122"/>
            </a:endParaRPr>
          </a:p>
          <a:p>
            <a:pPr marL="342900" indent="-342900" eaLnBrk="1" hangingPunct="1">
              <a:lnSpc>
                <a:spcPct val="150000"/>
              </a:lnSpc>
              <a:spcBef>
                <a:spcPct val="20000"/>
              </a:spcBef>
            </a:pPr>
            <a:endParaRPr lang="zh-CN" altLang="en-US" sz="1400">
              <a:solidFill>
                <a:srgbClr val="FFFFFF"/>
              </a:solidFill>
              <a:latin typeface="微软雅黑 Light" panose="020B0502040204020203" charset="-122"/>
              <a:ea typeface="微软雅黑 Light" panose="020B0502040204020203" charset="-122"/>
              <a:cs typeface="微软雅黑 Light" panose="020B0502040204020203" charset="-122"/>
            </a:endParaRPr>
          </a:p>
          <a:p>
            <a:pPr marL="342900" indent="-342900" eaLnBrk="1" hangingPunct="1">
              <a:lnSpc>
                <a:spcPct val="150000"/>
              </a:lnSpc>
              <a:spcBef>
                <a:spcPct val="20000"/>
              </a:spcBef>
              <a:buFontTx/>
              <a:buChar char="•"/>
            </a:pPr>
            <a:endParaRPr lang="zh-CN" altLang="en-US" sz="1400">
              <a:solidFill>
                <a:srgbClr val="FFFFFF"/>
              </a:solidFill>
              <a:latin typeface="微软雅黑 Light" panose="020B0502040204020203" charset="-122"/>
              <a:ea typeface="微软雅黑 Light" panose="020B0502040204020203" charset="-122"/>
              <a:cs typeface="微软雅黑 Light" panose="020B0502040204020203" charset="-122"/>
            </a:endParaRPr>
          </a:p>
        </p:txBody>
      </p:sp>
    </p:spTree>
  </p:cSld>
  <p:clrMapOvr>
    <a:masterClrMapping/>
  </p:clrMapOvr>
  <p:transition spd="slow">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6"/>
          <p:cNvSpPr txBox="1">
            <a:spLocks noChangeArrowheads="1"/>
          </p:cNvSpPr>
          <p:nvPr/>
        </p:nvSpPr>
        <p:spPr bwMode="auto">
          <a:xfrm>
            <a:off x="679450" y="1286896"/>
            <a:ext cx="6237640" cy="420628"/>
          </a:xfrm>
          <a:prstGeom prst="rect">
            <a:avLst/>
          </a:prstGeom>
          <a:no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40000"/>
              </a:lnSpc>
            </a:pPr>
            <a:r>
              <a:rPr kumimoji="0" lang="zh-CN" altLang="en-US" sz="1600" dirty="0" smtClean="0">
                <a:solidFill>
                  <a:schemeClr val="bg1"/>
                </a:solidFill>
                <a:latin typeface="微软雅黑 Light" panose="020B0502040204020203" charset="-122"/>
                <a:ea typeface="微软雅黑 Light" panose="020B0502040204020203" charset="-122"/>
                <a:cs typeface="微软雅黑 Light" panose="020B0502040204020203" charset="-122"/>
                <a:sym typeface="微软雅黑" panose="020B0503020204020204" charset="-122"/>
              </a:rPr>
              <a:t>一次挥杆可以获得三种数据：指标数据、轨迹数据、动作视频数据</a:t>
            </a:r>
            <a:endParaRPr kumimoji="0" lang="zh-CN" altLang="en-US" sz="1600" dirty="0">
              <a:solidFill>
                <a:schemeClr val="bg1"/>
              </a:solidFill>
              <a:latin typeface="微软雅黑 Light" panose="020B0502040204020203" charset="-122"/>
              <a:ea typeface="微软雅黑 Light" panose="020B0502040204020203" charset="-122"/>
              <a:cs typeface="微软雅黑 Light" panose="020B0502040204020203" charset="-122"/>
              <a:sym typeface="微软雅黑" panose="020B0503020204020204" charset="-122"/>
            </a:endParaRPr>
          </a:p>
        </p:txBody>
      </p:sp>
      <p:sp>
        <p:nvSpPr>
          <p:cNvPr id="23554" name="Line 7"/>
          <p:cNvSpPr>
            <a:spLocks noChangeShapeType="1"/>
          </p:cNvSpPr>
          <p:nvPr/>
        </p:nvSpPr>
        <p:spPr bwMode="auto">
          <a:xfrm>
            <a:off x="4714875" y="5562600"/>
            <a:ext cx="2705100" cy="1588"/>
          </a:xfrm>
          <a:prstGeom prst="line">
            <a:avLst/>
          </a:prstGeom>
          <a:noFill/>
          <a:ln w="9525">
            <a:solidFill>
              <a:schemeClr val="tx1"/>
            </a:solidFill>
            <a:round/>
          </a:ln>
        </p:spPr>
        <p:txBody>
          <a:bodyPr/>
          <a:lstStyle/>
          <a:p>
            <a:endParaRPr lang="zh-CN" altLang="en-US"/>
          </a:p>
        </p:txBody>
      </p:sp>
      <p:sp>
        <p:nvSpPr>
          <p:cNvPr id="23555" name="Picture 9" descr="1"/>
          <p:cNvSpPr>
            <a:spLocks noChangeAspect="1" noChangeArrowheads="1"/>
          </p:cNvSpPr>
          <p:nvPr/>
        </p:nvSpPr>
        <p:spPr bwMode="auto">
          <a:xfrm>
            <a:off x="4567238" y="1289050"/>
            <a:ext cx="2679700" cy="4495800"/>
          </a:xfrm>
          <a:prstGeom prst="rect">
            <a:avLst/>
          </a:prstGeom>
          <a:noFill/>
          <a:ln>
            <a:noFill/>
          </a:ln>
        </p:spPr>
        <p:txBody>
          <a:bodyPr/>
          <a:lstStyle/>
          <a:p>
            <a:pPr eaLnBrk="1" hangingPunct="1"/>
            <a:endParaRPr lang="zh-CN" altLang="en-US"/>
          </a:p>
        </p:txBody>
      </p:sp>
      <p:pic>
        <p:nvPicPr>
          <p:cNvPr id="23560" name="111.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359650" y="-457200"/>
            <a:ext cx="1574800" cy="1562100"/>
          </a:xfrm>
          <a:prstGeom prst="rect">
            <a:avLst/>
          </a:prstGeom>
          <a:noFill/>
          <a:ln>
            <a:noFill/>
          </a:ln>
        </p:spPr>
      </p:pic>
      <p:pic>
        <p:nvPicPr>
          <p:cNvPr id="23561" name="image2.png"/>
          <p:cNvPicPr>
            <a:picLocks noChangeAspect="1" noChangeArrowheads="1"/>
          </p:cNvPicPr>
          <p:nvPr/>
        </p:nvPicPr>
        <p:blipFill>
          <a:blip r:embed="rId3">
            <a:extLst>
              <a:ext uri="{28A0092B-C50C-407E-A947-70E740481C1C}">
                <a14:useLocalDpi xmlns:a14="http://schemas.microsoft.com/office/drawing/2010/main" xmlns="" val="0"/>
              </a:ext>
            </a:extLst>
          </a:blip>
          <a:srcRect l="28102" b="26602"/>
          <a:stretch>
            <a:fillRect/>
          </a:stretch>
        </p:blipFill>
        <p:spPr bwMode="auto">
          <a:xfrm>
            <a:off x="-6350" y="6175375"/>
            <a:ext cx="685800" cy="688975"/>
          </a:xfrm>
          <a:prstGeom prst="rect">
            <a:avLst/>
          </a:prstGeom>
          <a:noFill/>
          <a:ln>
            <a:noFill/>
          </a:ln>
        </p:spPr>
      </p:pic>
      <p:sp>
        <p:nvSpPr>
          <p:cNvPr id="23562" name="Shape 139"/>
          <p:cNvSpPr>
            <a:spLocks noGrp="1" noChangeArrowheads="1"/>
          </p:cNvSpPr>
          <p:nvPr/>
        </p:nvSpPr>
        <p:spPr bwMode="auto">
          <a:xfrm>
            <a:off x="493712" y="587375"/>
            <a:ext cx="5452354" cy="584200"/>
          </a:xfrm>
          <a:prstGeom prst="rect">
            <a:avLst/>
          </a:prstGeom>
          <a:noFill/>
          <a:ln>
            <a:noFill/>
          </a:ln>
        </p:spPr>
        <p:txBody>
          <a:bodyPr lIns="0" tIns="0" rIns="0" bIns="0" anchor="ctr"/>
          <a:lstStyle/>
          <a:p>
            <a:pPr eaLnBrk="1" hangingPunct="1"/>
            <a:r>
              <a:rPr lang="en-US" altLang="zh-CN" sz="2200" dirty="0">
                <a:solidFill>
                  <a:srgbClr val="EC6522"/>
                </a:solidFill>
                <a:latin typeface="微软雅黑 Light" panose="020B0502040204020203" charset="-122"/>
                <a:ea typeface="微软雅黑 Light" panose="020B0502040204020203" charset="-122"/>
                <a:cs typeface="微软雅黑 Light" panose="020B0502040204020203" charset="-122"/>
              </a:rPr>
              <a:t>EZS Golf </a:t>
            </a:r>
            <a:r>
              <a:rPr lang="zh-CN" altLang="en-US" sz="2200" dirty="0" smtClean="0">
                <a:solidFill>
                  <a:srgbClr val="EC6522"/>
                </a:solidFill>
                <a:latin typeface="微软雅黑 Light" panose="020B0502040204020203" charset="-122"/>
                <a:ea typeface="微软雅黑 Light" panose="020B0502040204020203" charset="-122"/>
                <a:cs typeface="微软雅黑 Light" panose="020B0502040204020203" charset="-122"/>
              </a:rPr>
              <a:t>挥杆分析工具</a:t>
            </a:r>
            <a:endParaRPr lang="zh-CN" altLang="en-US" sz="2200" dirty="0">
              <a:solidFill>
                <a:srgbClr val="EC6522"/>
              </a:solidFill>
              <a:latin typeface="微软雅黑 Light" panose="020B0502040204020203" charset="-122"/>
              <a:ea typeface="微软雅黑 Light" panose="020B0502040204020203" charset="-122"/>
              <a:cs typeface="微软雅黑 Light" panose="020B0502040204020203" charset="-122"/>
            </a:endParaRPr>
          </a:p>
        </p:txBody>
      </p:sp>
      <p:pic>
        <p:nvPicPr>
          <p:cNvPr id="23563" name="图片 6" descr="hengtiao"/>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2225" y="1001713"/>
            <a:ext cx="3735388" cy="317500"/>
          </a:xfrm>
          <a:prstGeom prst="rect">
            <a:avLst/>
          </a:prstGeom>
          <a:noFill/>
          <a:ln>
            <a:noFill/>
          </a:ln>
        </p:spPr>
      </p:pic>
      <p:grpSp>
        <p:nvGrpSpPr>
          <p:cNvPr id="5" name="组合 4"/>
          <p:cNvGrpSpPr/>
          <p:nvPr/>
        </p:nvGrpSpPr>
        <p:grpSpPr>
          <a:xfrm>
            <a:off x="679450" y="2309495"/>
            <a:ext cx="8207375" cy="3507740"/>
            <a:chOff x="1070" y="3238"/>
            <a:chExt cx="12925" cy="5524"/>
          </a:xfrm>
        </p:grpSpPr>
        <p:pic>
          <p:nvPicPr>
            <p:cNvPr id="2" name="图片 1" descr="WechatIMG10.jpeg"/>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1070" y="3238"/>
              <a:ext cx="3106" cy="5522"/>
            </a:xfrm>
            <a:prstGeom prst="rect">
              <a:avLst/>
            </a:prstGeom>
          </p:spPr>
        </p:pic>
        <p:pic>
          <p:nvPicPr>
            <p:cNvPr id="3" name="图片 2" descr="WechatIMG15.jpeg"/>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319" y="3238"/>
              <a:ext cx="3106" cy="5522"/>
            </a:xfrm>
            <a:prstGeom prst="rect">
              <a:avLst/>
            </a:prstGeom>
          </p:spPr>
        </p:pic>
        <p:pic>
          <p:nvPicPr>
            <p:cNvPr id="4" name="图片 3" descr="WechatIMG3.jpeg"/>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7608" y="3238"/>
              <a:ext cx="3103" cy="5524"/>
            </a:xfrm>
            <a:prstGeom prst="rect">
              <a:avLst/>
            </a:prstGeom>
          </p:spPr>
        </p:pic>
        <p:pic>
          <p:nvPicPr>
            <p:cNvPr id="6" name="图片 5" descr="WechatIMG4.jpeg"/>
            <p:cNvPicPr>
              <a:picLocks noChangeAspect="1"/>
            </p:cNvPicPr>
            <p:nvPr/>
          </p:nvPicPr>
          <p:blipFill>
            <a:blip r:embed="rId8">
              <a:extLst>
                <a:ext uri="{28A0092B-C50C-407E-A947-70E740481C1C}">
                  <a14:useLocalDpi xmlns:a14="http://schemas.microsoft.com/office/drawing/2010/main" xmlns="" val="0"/>
                </a:ext>
              </a:extLst>
            </a:blip>
            <a:stretch>
              <a:fillRect/>
            </a:stretch>
          </p:blipFill>
          <p:spPr>
            <a:xfrm>
              <a:off x="10893" y="3238"/>
              <a:ext cx="3103" cy="5524"/>
            </a:xfrm>
            <a:prstGeom prst="rect">
              <a:avLst/>
            </a:prstGeom>
          </p:spPr>
        </p:pic>
      </p:grpSp>
    </p:spTree>
  </p:cSld>
  <p:clrMapOvr>
    <a:masterClrMapping/>
  </p:clrMapOvr>
  <p:transition spd="slow">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6"/>
          <p:cNvSpPr txBox="1">
            <a:spLocks noChangeArrowheads="1"/>
          </p:cNvSpPr>
          <p:nvPr/>
        </p:nvSpPr>
        <p:spPr bwMode="auto">
          <a:xfrm>
            <a:off x="679450" y="1286896"/>
            <a:ext cx="7665222" cy="765338"/>
          </a:xfrm>
          <a:prstGeom prst="rect">
            <a:avLst/>
          </a:prstGeom>
          <a:no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40000"/>
              </a:lnSpc>
            </a:pPr>
            <a:r>
              <a:rPr kumimoji="0" lang="zh-CN" altLang="en-US" sz="1600" dirty="0" smtClean="0">
                <a:solidFill>
                  <a:schemeClr val="bg1"/>
                </a:solidFill>
                <a:latin typeface="微软雅黑 Light" panose="020B0502040204020203" charset="-122"/>
                <a:ea typeface="微软雅黑 Light" panose="020B0502040204020203" charset="-122"/>
                <a:cs typeface="微软雅黑 Light" panose="020B0502040204020203" charset="-122"/>
                <a:sym typeface="微软雅黑" panose="020B0503020204020204" charset="-122"/>
              </a:rPr>
              <a:t>教练可以单向实时查看云端的学员挥杆数据及动作轨迹</a:t>
            </a:r>
            <a:r>
              <a:rPr kumimoji="0" lang="zh-CN" altLang="en-US" sz="1600" dirty="0">
                <a:solidFill>
                  <a:schemeClr val="bg1"/>
                </a:solidFill>
                <a:latin typeface="微软雅黑 Light" panose="020B0502040204020203" charset="-122"/>
                <a:ea typeface="微软雅黑 Light" panose="020B0502040204020203" charset="-122"/>
                <a:cs typeface="微软雅黑 Light" panose="020B0502040204020203" charset="-122"/>
                <a:sym typeface="微软雅黑" panose="020B0503020204020204" charset="-122"/>
              </a:rPr>
              <a:t>，方便及时进行教学沟通及指导。</a:t>
            </a:r>
          </a:p>
        </p:txBody>
      </p:sp>
      <p:sp>
        <p:nvSpPr>
          <p:cNvPr id="23554" name="Line 7"/>
          <p:cNvSpPr>
            <a:spLocks noChangeShapeType="1"/>
          </p:cNvSpPr>
          <p:nvPr/>
        </p:nvSpPr>
        <p:spPr bwMode="auto">
          <a:xfrm>
            <a:off x="4714875" y="5562600"/>
            <a:ext cx="2705100" cy="1588"/>
          </a:xfrm>
          <a:prstGeom prst="line">
            <a:avLst/>
          </a:prstGeom>
          <a:noFill/>
          <a:ln w="9525">
            <a:solidFill>
              <a:schemeClr val="tx1"/>
            </a:solidFill>
            <a:round/>
          </a:ln>
        </p:spPr>
        <p:txBody>
          <a:bodyPr/>
          <a:lstStyle/>
          <a:p>
            <a:endParaRPr lang="zh-CN" altLang="en-US"/>
          </a:p>
        </p:txBody>
      </p:sp>
      <p:sp>
        <p:nvSpPr>
          <p:cNvPr id="23555" name="Picture 9" descr="1"/>
          <p:cNvSpPr>
            <a:spLocks noChangeAspect="1" noChangeArrowheads="1"/>
          </p:cNvSpPr>
          <p:nvPr/>
        </p:nvSpPr>
        <p:spPr bwMode="auto">
          <a:xfrm>
            <a:off x="4567238" y="1289050"/>
            <a:ext cx="2679700" cy="4495800"/>
          </a:xfrm>
          <a:prstGeom prst="rect">
            <a:avLst/>
          </a:prstGeom>
          <a:noFill/>
          <a:ln>
            <a:noFill/>
          </a:ln>
        </p:spPr>
        <p:txBody>
          <a:bodyPr/>
          <a:lstStyle/>
          <a:p>
            <a:pPr eaLnBrk="1" hangingPunct="1"/>
            <a:endParaRPr lang="zh-CN" altLang="en-US"/>
          </a:p>
        </p:txBody>
      </p:sp>
      <p:grpSp>
        <p:nvGrpSpPr>
          <p:cNvPr id="2" name="组合 1"/>
          <p:cNvGrpSpPr/>
          <p:nvPr/>
        </p:nvGrpSpPr>
        <p:grpSpPr>
          <a:xfrm>
            <a:off x="654050" y="2526030"/>
            <a:ext cx="7771130" cy="3314065"/>
            <a:chOff x="1030" y="3390"/>
            <a:chExt cx="12238" cy="5219"/>
          </a:xfrm>
        </p:grpSpPr>
        <p:pic>
          <p:nvPicPr>
            <p:cNvPr id="23556" name="图片 1" descr="IMG_2028.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338" y="3390"/>
              <a:ext cx="2930" cy="5215"/>
            </a:xfrm>
            <a:prstGeom prst="rect">
              <a:avLst/>
            </a:prstGeom>
            <a:noFill/>
            <a:ln>
              <a:noFill/>
            </a:ln>
          </p:spPr>
        </p:pic>
        <p:pic>
          <p:nvPicPr>
            <p:cNvPr id="23557" name="图片 2" descr="IMG_2029.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218" y="3390"/>
              <a:ext cx="2930" cy="5215"/>
            </a:xfrm>
            <a:prstGeom prst="rect">
              <a:avLst/>
            </a:prstGeom>
            <a:noFill/>
            <a:ln>
              <a:noFill/>
            </a:ln>
          </p:spPr>
        </p:pic>
        <p:pic>
          <p:nvPicPr>
            <p:cNvPr id="23558" name="图片 1" descr="IMG_2032.PN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030" y="3390"/>
              <a:ext cx="2933" cy="5215"/>
            </a:xfrm>
            <a:prstGeom prst="rect">
              <a:avLst/>
            </a:prstGeom>
            <a:noFill/>
            <a:ln>
              <a:noFill/>
            </a:ln>
          </p:spPr>
        </p:pic>
        <p:pic>
          <p:nvPicPr>
            <p:cNvPr id="23559" name="图片 2" descr="IMG_2033.PNG"/>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4123" y="3395"/>
              <a:ext cx="2927" cy="5215"/>
            </a:xfrm>
            <a:prstGeom prst="rect">
              <a:avLst/>
            </a:prstGeom>
            <a:noFill/>
            <a:ln>
              <a:noFill/>
            </a:ln>
          </p:spPr>
        </p:pic>
      </p:grpSp>
      <p:pic>
        <p:nvPicPr>
          <p:cNvPr id="23560" name="111.png"/>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7359650" y="-457200"/>
            <a:ext cx="1574800" cy="1562100"/>
          </a:xfrm>
          <a:prstGeom prst="rect">
            <a:avLst/>
          </a:prstGeom>
          <a:noFill/>
          <a:ln>
            <a:noFill/>
          </a:ln>
        </p:spPr>
      </p:pic>
      <p:pic>
        <p:nvPicPr>
          <p:cNvPr id="23561" name="image2.png"/>
          <p:cNvPicPr>
            <a:picLocks noChangeAspect="1" noChangeArrowheads="1"/>
          </p:cNvPicPr>
          <p:nvPr/>
        </p:nvPicPr>
        <p:blipFill>
          <a:blip r:embed="rId7">
            <a:extLst>
              <a:ext uri="{28A0092B-C50C-407E-A947-70E740481C1C}">
                <a14:useLocalDpi xmlns:a14="http://schemas.microsoft.com/office/drawing/2010/main" xmlns="" val="0"/>
              </a:ext>
            </a:extLst>
          </a:blip>
          <a:srcRect l="28102" b="26602"/>
          <a:stretch>
            <a:fillRect/>
          </a:stretch>
        </p:blipFill>
        <p:spPr bwMode="auto">
          <a:xfrm>
            <a:off x="-6350" y="6175375"/>
            <a:ext cx="685800" cy="688975"/>
          </a:xfrm>
          <a:prstGeom prst="rect">
            <a:avLst/>
          </a:prstGeom>
          <a:noFill/>
          <a:ln>
            <a:noFill/>
          </a:ln>
        </p:spPr>
      </p:pic>
      <p:sp>
        <p:nvSpPr>
          <p:cNvPr id="23562" name="Shape 139"/>
          <p:cNvSpPr>
            <a:spLocks noGrp="1" noChangeArrowheads="1"/>
          </p:cNvSpPr>
          <p:nvPr/>
        </p:nvSpPr>
        <p:spPr bwMode="auto">
          <a:xfrm>
            <a:off x="493712" y="587375"/>
            <a:ext cx="5452354" cy="584200"/>
          </a:xfrm>
          <a:prstGeom prst="rect">
            <a:avLst/>
          </a:prstGeom>
          <a:noFill/>
          <a:ln>
            <a:noFill/>
          </a:ln>
        </p:spPr>
        <p:txBody>
          <a:bodyPr lIns="0" tIns="0" rIns="0" bIns="0" anchor="ctr"/>
          <a:lstStyle/>
          <a:p>
            <a:pPr eaLnBrk="1" hangingPunct="1"/>
            <a:r>
              <a:rPr lang="en-US" altLang="zh-CN" sz="2200" dirty="0">
                <a:solidFill>
                  <a:srgbClr val="EC6522"/>
                </a:solidFill>
                <a:latin typeface="微软雅黑 Light" panose="020B0502040204020203" charset="-122"/>
                <a:ea typeface="微软雅黑 Light" panose="020B0502040204020203" charset="-122"/>
                <a:cs typeface="微软雅黑 Light" panose="020B0502040204020203" charset="-122"/>
              </a:rPr>
              <a:t>EZS Golf </a:t>
            </a:r>
            <a:r>
              <a:rPr lang="zh-CN" altLang="en-US" sz="2200" dirty="0" smtClean="0">
                <a:solidFill>
                  <a:srgbClr val="EC6522"/>
                </a:solidFill>
                <a:latin typeface="微软雅黑 Light" panose="020B0502040204020203" charset="-122"/>
                <a:ea typeface="微软雅黑 Light" panose="020B0502040204020203" charset="-122"/>
                <a:cs typeface="微软雅黑 Light" panose="020B0502040204020203" charset="-122"/>
              </a:rPr>
              <a:t>教练教学管理平台</a:t>
            </a:r>
            <a:r>
              <a:rPr lang="en-US" altLang="zh-CN" sz="2200" dirty="0" smtClean="0">
                <a:solidFill>
                  <a:srgbClr val="EC6522"/>
                </a:solidFill>
                <a:latin typeface="微软雅黑 Light" panose="020B0502040204020203" charset="-122"/>
                <a:ea typeface="微软雅黑 Light" panose="020B0502040204020203" charset="-122"/>
                <a:cs typeface="微软雅黑 Light" panose="020B0502040204020203" charset="-122"/>
              </a:rPr>
              <a:t>1.0</a:t>
            </a:r>
            <a:endParaRPr lang="zh-CN" altLang="en-US" sz="2200" dirty="0">
              <a:solidFill>
                <a:srgbClr val="EC6522"/>
              </a:solidFill>
              <a:latin typeface="微软雅黑 Light" panose="020B0502040204020203" charset="-122"/>
              <a:ea typeface="微软雅黑 Light" panose="020B0502040204020203" charset="-122"/>
              <a:cs typeface="微软雅黑 Light" panose="020B0502040204020203" charset="-122"/>
            </a:endParaRPr>
          </a:p>
        </p:txBody>
      </p:sp>
      <p:pic>
        <p:nvPicPr>
          <p:cNvPr id="23563" name="图片 6" descr="hengtiao"/>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22225" y="1001713"/>
            <a:ext cx="3735388" cy="317500"/>
          </a:xfrm>
          <a:prstGeom prst="rect">
            <a:avLst/>
          </a:prstGeom>
          <a:noFill/>
          <a:ln>
            <a:noFill/>
          </a:ln>
        </p:spPr>
      </p:pic>
    </p:spTree>
  </p:cSld>
  <p:clrMapOvr>
    <a:masterClrMapping/>
  </p:clrMapOvr>
  <p:transition spd="slow">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内容占位符 3"/>
          <p:cNvSpPr>
            <a:spLocks noGrp="1" noChangeArrowheads="1"/>
          </p:cNvSpPr>
          <p:nvPr>
            <p:ph idx="4294967295"/>
          </p:nvPr>
        </p:nvSpPr>
        <p:spPr>
          <a:xfrm>
            <a:off x="601663" y="1698625"/>
            <a:ext cx="2722562" cy="1093788"/>
          </a:xfrm>
        </p:spPr>
        <p:txBody>
          <a:bodyPr/>
          <a:lstStyle/>
          <a:p>
            <a:pPr marL="0" indent="0" eaLnBrk="1" hangingPunct="1"/>
            <a:r>
              <a:rPr lang="en-US" altLang="zh-CN" sz="2000">
                <a:solidFill>
                  <a:srgbClr val="FF640D"/>
                </a:solidFill>
                <a:latin typeface="微软雅黑 Light" panose="020B0502040204020203" charset="-122"/>
                <a:ea typeface="微软雅黑 Light" panose="020B0502040204020203" charset="-122"/>
                <a:cs typeface="微软雅黑 Light" panose="020B0502040204020203" charset="-122"/>
              </a:rPr>
              <a:t> </a:t>
            </a:r>
            <a:r>
              <a:rPr lang="zh-CN" altLang="en-US" sz="2000">
                <a:solidFill>
                  <a:srgbClr val="FF640D"/>
                </a:solidFill>
                <a:latin typeface="微软雅黑 Light" panose="020B0502040204020203" charset="-122"/>
                <a:ea typeface="微软雅黑 Light" panose="020B0502040204020203" charset="-122"/>
                <a:cs typeface="微软雅黑 Light" panose="020B0502040204020203" charset="-122"/>
              </a:rPr>
              <a:t>高尔夫球会（</a:t>
            </a:r>
            <a:r>
              <a:rPr lang="en-US" altLang="zh-CN" sz="2000">
                <a:solidFill>
                  <a:srgbClr val="FF640D"/>
                </a:solidFill>
                <a:latin typeface="微软雅黑 Light" panose="020B0502040204020203" charset="-122"/>
                <a:ea typeface="微软雅黑 Light" panose="020B0502040204020203" charset="-122"/>
                <a:cs typeface="微软雅黑 Light" panose="020B0502040204020203" charset="-122"/>
              </a:rPr>
              <a:t>28</a:t>
            </a:r>
            <a:r>
              <a:rPr lang="zh-CN" altLang="en-US" sz="2000">
                <a:solidFill>
                  <a:srgbClr val="FF640D"/>
                </a:solidFill>
                <a:latin typeface="微软雅黑 Light" panose="020B0502040204020203" charset="-122"/>
                <a:ea typeface="微软雅黑 Light" panose="020B0502040204020203" charset="-122"/>
                <a:cs typeface="微软雅黑 Light" panose="020B0502040204020203" charset="-122"/>
              </a:rPr>
              <a:t>家）</a:t>
            </a:r>
          </a:p>
          <a:p>
            <a:pPr marL="0" indent="0" eaLnBrk="1" hangingPunct="1">
              <a:lnSpc>
                <a:spcPct val="150000"/>
              </a:lnSpc>
              <a:buFontTx/>
              <a:buNone/>
            </a:pPr>
            <a:r>
              <a:rPr lang="zh-CN" altLang="en-US" sz="2000">
                <a:solidFill>
                  <a:schemeClr val="bg1"/>
                </a:solidFill>
                <a:latin typeface="微软雅黑 Light" panose="020B0502040204020203" charset="-122"/>
                <a:ea typeface="微软雅黑 Light" panose="020B0502040204020203" charset="-122"/>
                <a:cs typeface="微软雅黑 Light" panose="020B0502040204020203" charset="-122"/>
              </a:rPr>
              <a:t/>
            </a:r>
            <a:br>
              <a:rPr lang="zh-CN" altLang="en-US" sz="2000">
                <a:solidFill>
                  <a:schemeClr val="bg1"/>
                </a:solidFill>
                <a:latin typeface="微软雅黑 Light" panose="020B0502040204020203" charset="-122"/>
                <a:ea typeface="微软雅黑 Light" panose="020B0502040204020203" charset="-122"/>
                <a:cs typeface="微软雅黑 Light" panose="020B0502040204020203" charset="-122"/>
              </a:rPr>
            </a:br>
            <a:endParaRPr lang="zh-CN" altLang="en-US" sz="2000">
              <a:solidFill>
                <a:schemeClr val="bg1"/>
              </a:solidFill>
              <a:latin typeface="微软雅黑 Light" panose="020B0502040204020203" charset="-122"/>
              <a:ea typeface="微软雅黑 Light" panose="020B0502040204020203" charset="-122"/>
              <a:cs typeface="微软雅黑 Light" panose="020B0502040204020203" charset="-122"/>
            </a:endParaRPr>
          </a:p>
          <a:p>
            <a:pPr marL="0" indent="0" eaLnBrk="1" hangingPunct="1">
              <a:buFontTx/>
              <a:buNone/>
            </a:pPr>
            <a:endParaRPr lang="zh-CN" altLang="en-US" sz="2000">
              <a:solidFill>
                <a:srgbClr val="FFFFFF"/>
              </a:solidFill>
              <a:latin typeface="微软雅黑 Light" panose="020B0502040204020203" charset="-122"/>
              <a:ea typeface="微软雅黑 Light" panose="020B0502040204020203" charset="-122"/>
              <a:cs typeface="微软雅黑 Light" panose="020B0502040204020203" charset="-122"/>
            </a:endParaRPr>
          </a:p>
          <a:p>
            <a:pPr marL="0" indent="0" eaLnBrk="1" hangingPunct="1"/>
            <a:endParaRPr lang="zh-CN" altLang="en-US" sz="2000">
              <a:solidFill>
                <a:srgbClr val="FFFFFF"/>
              </a:solidFill>
              <a:latin typeface="微软雅黑 Light" panose="020B0502040204020203" charset="-122"/>
              <a:ea typeface="微软雅黑 Light" panose="020B0502040204020203" charset="-122"/>
              <a:cs typeface="微软雅黑 Light" panose="020B0502040204020203" charset="-122"/>
            </a:endParaRPr>
          </a:p>
        </p:txBody>
      </p:sp>
      <p:pic>
        <p:nvPicPr>
          <p:cNvPr id="40962" name="111.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359650" y="-457200"/>
            <a:ext cx="1574800" cy="1562100"/>
          </a:xfrm>
          <a:prstGeom prst="rect">
            <a:avLst/>
          </a:prstGeom>
          <a:noFill/>
          <a:ln>
            <a:noFill/>
          </a:ln>
        </p:spPr>
      </p:pic>
      <p:pic>
        <p:nvPicPr>
          <p:cNvPr id="40963" name="image2.png"/>
          <p:cNvPicPr>
            <a:picLocks noChangeAspect="1" noChangeArrowheads="1"/>
          </p:cNvPicPr>
          <p:nvPr/>
        </p:nvPicPr>
        <p:blipFill>
          <a:blip r:embed="rId3">
            <a:extLst>
              <a:ext uri="{28A0092B-C50C-407E-A947-70E740481C1C}">
                <a14:useLocalDpi xmlns:a14="http://schemas.microsoft.com/office/drawing/2010/main" xmlns="" val="0"/>
              </a:ext>
            </a:extLst>
          </a:blip>
          <a:srcRect l="28102" b="26602"/>
          <a:stretch>
            <a:fillRect/>
          </a:stretch>
        </p:blipFill>
        <p:spPr bwMode="auto">
          <a:xfrm>
            <a:off x="-6350" y="6175375"/>
            <a:ext cx="685800" cy="688975"/>
          </a:xfrm>
          <a:prstGeom prst="rect">
            <a:avLst/>
          </a:prstGeom>
          <a:noFill/>
          <a:ln>
            <a:noFill/>
          </a:ln>
        </p:spPr>
      </p:pic>
      <p:sp>
        <p:nvSpPr>
          <p:cNvPr id="40964" name="Shape 139"/>
          <p:cNvSpPr>
            <a:spLocks noGrp="1" noChangeArrowheads="1"/>
          </p:cNvSpPr>
          <p:nvPr/>
        </p:nvSpPr>
        <p:spPr bwMode="auto">
          <a:xfrm>
            <a:off x="601663" y="617538"/>
            <a:ext cx="2635250" cy="584200"/>
          </a:xfrm>
          <a:prstGeom prst="rect">
            <a:avLst/>
          </a:prstGeom>
          <a:noFill/>
          <a:ln>
            <a:noFill/>
          </a:ln>
        </p:spPr>
        <p:txBody>
          <a:bodyPr lIns="0" tIns="0" rIns="0" bIns="0" anchor="ctr"/>
          <a:lstStyle/>
          <a:p>
            <a:pPr eaLnBrk="1" hangingPunct="1"/>
            <a:r>
              <a:rPr lang="zh-CN" altLang="en-US" sz="2200">
                <a:solidFill>
                  <a:srgbClr val="EC6522"/>
                </a:solidFill>
                <a:latin typeface="微软雅黑 Light" panose="020B0502040204020203" charset="-122"/>
                <a:ea typeface="微软雅黑 Light" panose="020B0502040204020203" charset="-122"/>
                <a:cs typeface="微软雅黑 Light" panose="020B0502040204020203" charset="-122"/>
              </a:rPr>
              <a:t>现有高尔夫合作渠道</a:t>
            </a:r>
          </a:p>
        </p:txBody>
      </p:sp>
      <p:pic>
        <p:nvPicPr>
          <p:cNvPr id="40965" name="图片 6" descr="hengtiao"/>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0638" y="1003300"/>
            <a:ext cx="3344863" cy="317500"/>
          </a:xfrm>
          <a:prstGeom prst="rect">
            <a:avLst/>
          </a:prstGeom>
          <a:noFill/>
          <a:ln>
            <a:noFill/>
          </a:ln>
        </p:spPr>
      </p:pic>
      <p:sp>
        <p:nvSpPr>
          <p:cNvPr id="40966" name="内容占位符 3"/>
          <p:cNvSpPr>
            <a:spLocks noGrp="1" noChangeArrowheads="1"/>
          </p:cNvSpPr>
          <p:nvPr/>
        </p:nvSpPr>
        <p:spPr bwMode="auto">
          <a:xfrm>
            <a:off x="679450" y="2078038"/>
            <a:ext cx="2714625" cy="4237037"/>
          </a:xfrm>
          <a:prstGeom prst="rect">
            <a:avLst/>
          </a:prstGeom>
          <a:noFill/>
          <a:ln>
            <a:noFill/>
          </a:ln>
        </p:spPr>
        <p:txBody>
          <a:bodyPr/>
          <a:lstStyle/>
          <a:p>
            <a:pPr marL="342900" indent="-342900" eaLnBrk="1" hangingPunct="1">
              <a:lnSpc>
                <a:spcPct val="150000"/>
              </a:lnSpc>
              <a:spcBef>
                <a:spcPct val="20000"/>
              </a:spcBef>
            </a:pPr>
            <a:r>
              <a:rPr lang="zh-CN" altLang="en-US" sz="1400">
                <a:solidFill>
                  <a:srgbClr val="FF640D"/>
                </a:solidFill>
                <a:latin typeface="微软雅黑 Light" panose="020B0502040204020203" charset="-122"/>
                <a:ea typeface="微软雅黑 Light" panose="020B0502040204020203" charset="-122"/>
                <a:cs typeface="微软雅黑 Light" panose="020B0502040204020203" charset="-122"/>
              </a:rPr>
              <a:t> </a:t>
            </a:r>
            <a:r>
              <a:rPr lang="zh-CN" altLang="en-US" sz="1400">
                <a:solidFill>
                  <a:schemeClr val="bg1"/>
                </a:solidFill>
                <a:latin typeface="微软雅黑 Light" panose="020B0502040204020203" charset="-122"/>
                <a:ea typeface="微软雅黑 Light" panose="020B0502040204020203" charset="-122"/>
                <a:cs typeface="微软雅黑 Light" panose="020B0502040204020203" charset="-122"/>
              </a:rPr>
              <a:t>北京鸿华高尔夫球会</a:t>
            </a:r>
          </a:p>
          <a:p>
            <a:pPr marL="342900" indent="-342900" eaLnBrk="1" hangingPunct="1">
              <a:lnSpc>
                <a:spcPct val="150000"/>
              </a:lnSpc>
              <a:spcBef>
                <a:spcPct val="20000"/>
              </a:spcBef>
            </a:pPr>
            <a:r>
              <a:rPr lang="zh-CN" altLang="en-US" sz="1400">
                <a:solidFill>
                  <a:schemeClr val="bg1"/>
                </a:solidFill>
                <a:latin typeface="微软雅黑 Light" panose="020B0502040204020203" charset="-122"/>
                <a:ea typeface="微软雅黑 Light" panose="020B0502040204020203" charset="-122"/>
                <a:cs typeface="微软雅黑 Light" panose="020B0502040204020203" charset="-122"/>
              </a:rPr>
              <a:t>北京CBD国际高尔夫球会</a:t>
            </a:r>
          </a:p>
          <a:p>
            <a:pPr marL="342900" indent="-342900" eaLnBrk="1" hangingPunct="1">
              <a:lnSpc>
                <a:spcPct val="150000"/>
              </a:lnSpc>
              <a:spcBef>
                <a:spcPct val="20000"/>
              </a:spcBef>
            </a:pPr>
            <a:r>
              <a:rPr lang="zh-CN" altLang="en-US" sz="1400">
                <a:solidFill>
                  <a:schemeClr val="bg1"/>
                </a:solidFill>
                <a:latin typeface="微软雅黑 Light" panose="020B0502040204020203" charset="-122"/>
                <a:ea typeface="微软雅黑 Light" panose="020B0502040204020203" charset="-122"/>
                <a:cs typeface="微软雅黑 Light" panose="020B0502040204020203" charset="-122"/>
              </a:rPr>
              <a:t>天津滨海湖高尔夫球会</a:t>
            </a:r>
          </a:p>
          <a:p>
            <a:pPr marL="342900" indent="-342900" eaLnBrk="1" hangingPunct="1">
              <a:lnSpc>
                <a:spcPct val="150000"/>
              </a:lnSpc>
              <a:spcBef>
                <a:spcPct val="20000"/>
              </a:spcBef>
            </a:pPr>
            <a:r>
              <a:rPr lang="zh-CN" altLang="en-US" sz="1400">
                <a:solidFill>
                  <a:schemeClr val="bg1"/>
                </a:solidFill>
                <a:latin typeface="微软雅黑 Light" panose="020B0502040204020203" charset="-122"/>
                <a:ea typeface="微软雅黑 Light" panose="020B0502040204020203" charset="-122"/>
                <a:cs typeface="微软雅黑 Light" panose="020B0502040204020203" charset="-122"/>
              </a:rPr>
              <a:t>北京净山湖高尔夫球会</a:t>
            </a:r>
          </a:p>
          <a:p>
            <a:pPr marL="342900" indent="-342900" eaLnBrk="1" hangingPunct="1">
              <a:lnSpc>
                <a:spcPct val="150000"/>
              </a:lnSpc>
              <a:spcBef>
                <a:spcPct val="20000"/>
              </a:spcBef>
            </a:pPr>
            <a:r>
              <a:rPr lang="zh-CN" altLang="en-US" sz="1400">
                <a:solidFill>
                  <a:schemeClr val="bg1"/>
                </a:solidFill>
                <a:latin typeface="微软雅黑 Light" panose="020B0502040204020203" charset="-122"/>
                <a:ea typeface="微软雅黑 Light" panose="020B0502040204020203" charset="-122"/>
                <a:cs typeface="微软雅黑 Light" panose="020B0502040204020203" charset="-122"/>
              </a:rPr>
              <a:t>北京清河湾高尔夫练习场</a:t>
            </a:r>
          </a:p>
          <a:p>
            <a:pPr marL="342900" indent="-342900" eaLnBrk="1" hangingPunct="1">
              <a:lnSpc>
                <a:spcPct val="150000"/>
              </a:lnSpc>
              <a:spcBef>
                <a:spcPct val="20000"/>
              </a:spcBef>
            </a:pPr>
            <a:r>
              <a:rPr lang="zh-CN" altLang="en-US" sz="1400">
                <a:solidFill>
                  <a:schemeClr val="bg1"/>
                </a:solidFill>
                <a:latin typeface="微软雅黑 Light" panose="020B0502040204020203" charset="-122"/>
                <a:ea typeface="微软雅黑 Light" panose="020B0502040204020203" charset="-122"/>
                <a:cs typeface="微软雅黑 Light" panose="020B0502040204020203" charset="-122"/>
              </a:rPr>
              <a:t>北京湾会高尔夫俱乐部</a:t>
            </a:r>
          </a:p>
          <a:p>
            <a:pPr marL="342900" indent="-342900" eaLnBrk="1" hangingPunct="1">
              <a:lnSpc>
                <a:spcPct val="150000"/>
              </a:lnSpc>
              <a:spcBef>
                <a:spcPct val="20000"/>
              </a:spcBef>
            </a:pPr>
            <a:r>
              <a:rPr lang="zh-CN" altLang="en-US" sz="1400">
                <a:solidFill>
                  <a:schemeClr val="bg1"/>
                </a:solidFill>
                <a:latin typeface="微软雅黑 Light" panose="020B0502040204020203" charset="-122"/>
                <a:ea typeface="微软雅黑 Light" panose="020B0502040204020203" charset="-122"/>
                <a:cs typeface="微软雅黑 Light" panose="020B0502040204020203" charset="-122"/>
              </a:rPr>
              <a:t>北京来鹏高尔夫俱乐部</a:t>
            </a:r>
          </a:p>
          <a:p>
            <a:pPr marL="342900" indent="-342900" eaLnBrk="1" hangingPunct="1">
              <a:lnSpc>
                <a:spcPct val="150000"/>
              </a:lnSpc>
              <a:spcBef>
                <a:spcPct val="20000"/>
              </a:spcBef>
            </a:pPr>
            <a:r>
              <a:rPr lang="zh-CN" altLang="en-US" sz="1400">
                <a:solidFill>
                  <a:schemeClr val="bg1"/>
                </a:solidFill>
                <a:latin typeface="微软雅黑 Light" panose="020B0502040204020203" charset="-122"/>
                <a:ea typeface="微软雅黑 Light" panose="020B0502040204020203" charset="-122"/>
                <a:cs typeface="微软雅黑 Light" panose="020B0502040204020203" charset="-122"/>
              </a:rPr>
              <a:t>北京龙城高尔夫俱乐部</a:t>
            </a:r>
            <a:endParaRPr lang="en-US" altLang="zh-CN" sz="1400">
              <a:solidFill>
                <a:schemeClr val="bg1"/>
              </a:solidFill>
              <a:latin typeface="微软雅黑 Light" panose="020B0502040204020203" charset="-122"/>
              <a:ea typeface="微软雅黑 Light" panose="020B0502040204020203" charset="-122"/>
              <a:cs typeface="微软雅黑 Light" panose="020B0502040204020203" charset="-122"/>
            </a:endParaRPr>
          </a:p>
          <a:p>
            <a:pPr marL="342900" indent="-342900" eaLnBrk="1" hangingPunct="1">
              <a:lnSpc>
                <a:spcPct val="150000"/>
              </a:lnSpc>
              <a:spcBef>
                <a:spcPct val="20000"/>
              </a:spcBef>
            </a:pPr>
            <a:r>
              <a:rPr lang="zh-CN" altLang="en-US" sz="1400">
                <a:solidFill>
                  <a:schemeClr val="bg1"/>
                </a:solidFill>
                <a:latin typeface="微软雅黑 Light" panose="020B0502040204020203" charset="-122"/>
                <a:ea typeface="微软雅黑 Light" panose="020B0502040204020203" charset="-122"/>
                <a:cs typeface="微软雅黑 Light" panose="020B0502040204020203" charset="-122"/>
              </a:rPr>
              <a:t>北京蟹岛高尔夫练习场</a:t>
            </a:r>
            <a:endParaRPr lang="en-US" altLang="zh-CN" sz="1400">
              <a:solidFill>
                <a:schemeClr val="bg1"/>
              </a:solidFill>
              <a:latin typeface="微软雅黑 Light" panose="020B0502040204020203" charset="-122"/>
              <a:ea typeface="微软雅黑 Light" panose="020B0502040204020203" charset="-122"/>
              <a:cs typeface="微软雅黑 Light" panose="020B0502040204020203" charset="-122"/>
            </a:endParaRPr>
          </a:p>
          <a:p>
            <a:pPr marL="342900" indent="-342900" eaLnBrk="1" hangingPunct="1">
              <a:lnSpc>
                <a:spcPct val="150000"/>
              </a:lnSpc>
              <a:spcBef>
                <a:spcPct val="20000"/>
              </a:spcBef>
            </a:pPr>
            <a:r>
              <a:rPr lang="zh-CN" altLang="en-US" sz="1400">
                <a:solidFill>
                  <a:schemeClr val="bg1"/>
                </a:solidFill>
                <a:latin typeface="微软雅黑 Light" panose="020B0502040204020203" charset="-122"/>
                <a:ea typeface="微软雅黑 Light" panose="020B0502040204020203" charset="-122"/>
                <a:cs typeface="微软雅黑 Light" panose="020B0502040204020203" charset="-122"/>
              </a:rPr>
              <a:t>北京海鹏高尔夫俱乐部</a:t>
            </a:r>
            <a:endParaRPr lang="en-US" altLang="zh-CN" sz="1400">
              <a:solidFill>
                <a:schemeClr val="bg1"/>
              </a:solidFill>
              <a:latin typeface="微软雅黑 Light" panose="020B0502040204020203" charset="-122"/>
              <a:ea typeface="微软雅黑 Light" panose="020B0502040204020203" charset="-122"/>
              <a:cs typeface="微软雅黑 Light" panose="020B0502040204020203" charset="-122"/>
            </a:endParaRPr>
          </a:p>
          <a:p>
            <a:pPr marL="342900" indent="-342900" eaLnBrk="1" hangingPunct="1">
              <a:lnSpc>
                <a:spcPct val="150000"/>
              </a:lnSpc>
              <a:spcBef>
                <a:spcPct val="20000"/>
              </a:spcBef>
            </a:pPr>
            <a:r>
              <a:rPr lang="zh-CN" altLang="en-US" sz="1400">
                <a:solidFill>
                  <a:schemeClr val="bg1"/>
                </a:solidFill>
                <a:latin typeface="微软雅黑 Light" panose="020B0502040204020203" charset="-122"/>
                <a:ea typeface="微软雅黑 Light" panose="020B0502040204020203" charset="-122"/>
                <a:cs typeface="微软雅黑 Light" panose="020B0502040204020203" charset="-122"/>
              </a:rPr>
              <a:t>北京雁栖高尔夫俱乐部</a:t>
            </a:r>
          </a:p>
          <a:p>
            <a:pPr marL="342900" indent="-342900" eaLnBrk="1" hangingPunct="1">
              <a:lnSpc>
                <a:spcPct val="150000"/>
              </a:lnSpc>
              <a:spcBef>
                <a:spcPct val="20000"/>
              </a:spcBef>
            </a:pPr>
            <a:r>
              <a:rPr lang="zh-CN" altLang="en-US" sz="1400">
                <a:solidFill>
                  <a:schemeClr val="bg1"/>
                </a:solidFill>
                <a:latin typeface="微软雅黑 Light" panose="020B0502040204020203" charset="-122"/>
                <a:ea typeface="微软雅黑 Light" panose="020B0502040204020203" charset="-122"/>
                <a:cs typeface="微软雅黑 Light" panose="020B0502040204020203" charset="-122"/>
              </a:rPr>
              <a:t/>
            </a:r>
            <a:br>
              <a:rPr lang="zh-CN" altLang="en-US" sz="1400">
                <a:solidFill>
                  <a:schemeClr val="bg1"/>
                </a:solidFill>
                <a:latin typeface="微软雅黑 Light" panose="020B0502040204020203" charset="-122"/>
                <a:ea typeface="微软雅黑 Light" panose="020B0502040204020203" charset="-122"/>
                <a:cs typeface="微软雅黑 Light" panose="020B0502040204020203" charset="-122"/>
              </a:rPr>
            </a:br>
            <a:endParaRPr lang="zh-CN" altLang="en-US" sz="1400">
              <a:solidFill>
                <a:schemeClr val="bg1"/>
              </a:solidFill>
              <a:latin typeface="微软雅黑 Light" panose="020B0502040204020203" charset="-122"/>
              <a:ea typeface="微软雅黑 Light" panose="020B0502040204020203" charset="-122"/>
              <a:cs typeface="微软雅黑 Light" panose="020B0502040204020203" charset="-122"/>
            </a:endParaRPr>
          </a:p>
          <a:p>
            <a:pPr marL="342900" indent="-342900" eaLnBrk="1" hangingPunct="1">
              <a:lnSpc>
                <a:spcPct val="150000"/>
              </a:lnSpc>
              <a:spcBef>
                <a:spcPct val="20000"/>
              </a:spcBef>
            </a:pPr>
            <a:endParaRPr lang="zh-CN" altLang="en-US" sz="1400">
              <a:solidFill>
                <a:srgbClr val="FFFFFF"/>
              </a:solidFill>
              <a:latin typeface="微软雅黑 Light" panose="020B0502040204020203" charset="-122"/>
              <a:ea typeface="微软雅黑 Light" panose="020B0502040204020203" charset="-122"/>
              <a:cs typeface="微软雅黑 Light" panose="020B0502040204020203" charset="-122"/>
            </a:endParaRPr>
          </a:p>
          <a:p>
            <a:pPr marL="342900" indent="-342900" eaLnBrk="1" hangingPunct="1">
              <a:lnSpc>
                <a:spcPct val="150000"/>
              </a:lnSpc>
              <a:spcBef>
                <a:spcPct val="20000"/>
              </a:spcBef>
              <a:buFontTx/>
              <a:buChar char="•"/>
            </a:pPr>
            <a:endParaRPr lang="zh-CN" altLang="en-US" sz="1400">
              <a:solidFill>
                <a:srgbClr val="FFFFFF"/>
              </a:solidFill>
              <a:latin typeface="微软雅黑 Light" panose="020B0502040204020203" charset="-122"/>
              <a:ea typeface="微软雅黑 Light" panose="020B0502040204020203" charset="-122"/>
              <a:cs typeface="微软雅黑 Light" panose="020B0502040204020203" charset="-122"/>
            </a:endParaRPr>
          </a:p>
        </p:txBody>
      </p:sp>
      <p:sp>
        <p:nvSpPr>
          <p:cNvPr id="40967" name="内容占位符 3"/>
          <p:cNvSpPr>
            <a:spLocks noGrp="1" noChangeArrowheads="1"/>
          </p:cNvSpPr>
          <p:nvPr/>
        </p:nvSpPr>
        <p:spPr bwMode="auto">
          <a:xfrm>
            <a:off x="3324225" y="2078038"/>
            <a:ext cx="2524125" cy="4232275"/>
          </a:xfrm>
          <a:prstGeom prst="rect">
            <a:avLst/>
          </a:prstGeom>
          <a:noFill/>
          <a:ln>
            <a:noFill/>
          </a:ln>
        </p:spPr>
        <p:txBody>
          <a:bodyPr/>
          <a:lstStyle/>
          <a:p>
            <a:pPr marL="342900" indent="-342900" eaLnBrk="1" hangingPunct="1">
              <a:lnSpc>
                <a:spcPct val="150000"/>
              </a:lnSpc>
              <a:spcBef>
                <a:spcPct val="20000"/>
              </a:spcBef>
            </a:pPr>
            <a:r>
              <a:rPr lang="zh-CN" altLang="en-US" sz="1400">
                <a:solidFill>
                  <a:schemeClr val="bg1"/>
                </a:solidFill>
                <a:latin typeface="微软雅黑 Light" panose="020B0502040204020203" charset="-122"/>
                <a:ea typeface="微软雅黑 Light" panose="020B0502040204020203" charset="-122"/>
                <a:cs typeface="微软雅黑 Light" panose="020B0502040204020203" charset="-122"/>
              </a:rPr>
              <a:t>北京华和诚高尔夫练习场</a:t>
            </a:r>
          </a:p>
          <a:p>
            <a:pPr marL="342900" indent="-342900" eaLnBrk="1" hangingPunct="1">
              <a:lnSpc>
                <a:spcPct val="150000"/>
              </a:lnSpc>
              <a:spcBef>
                <a:spcPct val="20000"/>
              </a:spcBef>
            </a:pPr>
            <a:r>
              <a:rPr lang="zh-CN" altLang="en-US" sz="1400">
                <a:solidFill>
                  <a:schemeClr val="bg1"/>
                </a:solidFill>
                <a:latin typeface="微软雅黑 Light" panose="020B0502040204020203" charset="-122"/>
                <a:ea typeface="微软雅黑 Light" panose="020B0502040204020203" charset="-122"/>
                <a:cs typeface="微软雅黑 Light" panose="020B0502040204020203" charset="-122"/>
              </a:rPr>
              <a:t>北京天弓高尔夫练习场</a:t>
            </a:r>
          </a:p>
          <a:p>
            <a:pPr marL="342900" indent="-342900" eaLnBrk="1" hangingPunct="1">
              <a:lnSpc>
                <a:spcPct val="150000"/>
              </a:lnSpc>
              <a:spcBef>
                <a:spcPct val="20000"/>
              </a:spcBef>
            </a:pPr>
            <a:r>
              <a:rPr lang="zh-CN" altLang="en-US" sz="1400">
                <a:solidFill>
                  <a:schemeClr val="bg1"/>
                </a:solidFill>
                <a:latin typeface="微软雅黑 Light" panose="020B0502040204020203" charset="-122"/>
                <a:ea typeface="微软雅黑 Light" panose="020B0502040204020203" charset="-122"/>
                <a:cs typeface="微软雅黑 Light" panose="020B0502040204020203" charset="-122"/>
              </a:rPr>
              <a:t>北京佳伟高尔夫俱乐部</a:t>
            </a:r>
          </a:p>
          <a:p>
            <a:pPr marL="342900" indent="-342900" eaLnBrk="1" hangingPunct="1">
              <a:lnSpc>
                <a:spcPct val="150000"/>
              </a:lnSpc>
              <a:spcBef>
                <a:spcPct val="20000"/>
              </a:spcBef>
            </a:pPr>
            <a:r>
              <a:rPr lang="zh-CN" altLang="en-US" sz="1400">
                <a:solidFill>
                  <a:schemeClr val="bg1"/>
                </a:solidFill>
                <a:latin typeface="微软雅黑 Light" panose="020B0502040204020203" charset="-122"/>
                <a:ea typeface="微软雅黑 Light" panose="020B0502040204020203" charset="-122"/>
                <a:cs typeface="微软雅黑 Light" panose="020B0502040204020203" charset="-122"/>
              </a:rPr>
              <a:t>北京北苑高尔夫俱乐部</a:t>
            </a:r>
          </a:p>
          <a:p>
            <a:pPr marL="342900" indent="-342900" eaLnBrk="1" hangingPunct="1">
              <a:lnSpc>
                <a:spcPct val="150000"/>
              </a:lnSpc>
              <a:spcBef>
                <a:spcPct val="20000"/>
              </a:spcBef>
            </a:pPr>
            <a:r>
              <a:rPr lang="zh-CN" altLang="en-US" sz="1400">
                <a:solidFill>
                  <a:schemeClr val="bg1"/>
                </a:solidFill>
                <a:latin typeface="微软雅黑 Light" panose="020B0502040204020203" charset="-122"/>
                <a:ea typeface="微软雅黑 Light" panose="020B0502040204020203" charset="-122"/>
                <a:cs typeface="微软雅黑 Light" panose="020B0502040204020203" charset="-122"/>
              </a:rPr>
              <a:t>北京罗尔林克高尔夫俱乐部</a:t>
            </a:r>
          </a:p>
          <a:p>
            <a:pPr marL="342900" indent="-342900" eaLnBrk="1" hangingPunct="1">
              <a:lnSpc>
                <a:spcPct val="150000"/>
              </a:lnSpc>
              <a:spcBef>
                <a:spcPct val="20000"/>
              </a:spcBef>
            </a:pPr>
            <a:r>
              <a:rPr lang="zh-CN" altLang="en-US" sz="1400">
                <a:solidFill>
                  <a:schemeClr val="bg1"/>
                </a:solidFill>
                <a:latin typeface="微软雅黑 Light" panose="020B0502040204020203" charset="-122"/>
                <a:ea typeface="微软雅黑 Light" panose="020B0502040204020203" charset="-122"/>
                <a:cs typeface="微软雅黑 Light" panose="020B0502040204020203" charset="-122"/>
              </a:rPr>
              <a:t>北京北辰高尔夫俱乐部</a:t>
            </a:r>
          </a:p>
          <a:p>
            <a:pPr marL="342900" indent="-342900" eaLnBrk="1" hangingPunct="1">
              <a:lnSpc>
                <a:spcPct val="150000"/>
              </a:lnSpc>
              <a:spcBef>
                <a:spcPct val="20000"/>
              </a:spcBef>
            </a:pPr>
            <a:r>
              <a:rPr lang="zh-CN" altLang="en-US" sz="1400">
                <a:solidFill>
                  <a:schemeClr val="bg1"/>
                </a:solidFill>
                <a:latin typeface="微软雅黑 Light" panose="020B0502040204020203" charset="-122"/>
                <a:ea typeface="微软雅黑 Light" panose="020B0502040204020203" charset="-122"/>
                <a:cs typeface="微软雅黑 Light" panose="020B0502040204020203" charset="-122"/>
              </a:rPr>
              <a:t>北京雁西台高尔夫俱乐部</a:t>
            </a:r>
          </a:p>
          <a:p>
            <a:pPr marL="342900" indent="-342900" eaLnBrk="1" hangingPunct="1">
              <a:lnSpc>
                <a:spcPct val="150000"/>
              </a:lnSpc>
              <a:spcBef>
                <a:spcPct val="20000"/>
              </a:spcBef>
            </a:pPr>
            <a:r>
              <a:rPr lang="zh-CN" altLang="en-US" sz="1400">
                <a:solidFill>
                  <a:schemeClr val="bg1"/>
                </a:solidFill>
                <a:latin typeface="微软雅黑 Light" panose="020B0502040204020203" charset="-122"/>
                <a:ea typeface="微软雅黑 Light" panose="020B0502040204020203" charset="-122"/>
                <a:cs typeface="微软雅黑 Light" panose="020B0502040204020203" charset="-122"/>
              </a:rPr>
              <a:t>北京窑洼湖高尔夫俱乐部</a:t>
            </a:r>
            <a:endParaRPr lang="en-US" altLang="zh-CN" sz="1400">
              <a:solidFill>
                <a:schemeClr val="bg1"/>
              </a:solidFill>
              <a:latin typeface="微软雅黑 Light" panose="020B0502040204020203" charset="-122"/>
              <a:ea typeface="微软雅黑 Light" panose="020B0502040204020203" charset="-122"/>
              <a:cs typeface="微软雅黑 Light" panose="020B0502040204020203" charset="-122"/>
            </a:endParaRPr>
          </a:p>
          <a:p>
            <a:pPr marL="342900" indent="-342900" eaLnBrk="1" hangingPunct="1">
              <a:lnSpc>
                <a:spcPct val="150000"/>
              </a:lnSpc>
              <a:spcBef>
                <a:spcPct val="20000"/>
              </a:spcBef>
            </a:pPr>
            <a:r>
              <a:rPr lang="zh-CN" altLang="en-US" sz="1400">
                <a:solidFill>
                  <a:schemeClr val="bg1"/>
                </a:solidFill>
                <a:latin typeface="微软雅黑 Light" panose="020B0502040204020203" charset="-122"/>
                <a:ea typeface="微软雅黑 Light" panose="020B0502040204020203" charset="-122"/>
                <a:cs typeface="微软雅黑 Light" panose="020B0502040204020203" charset="-122"/>
              </a:rPr>
              <a:t>北京斯莱丝高尔夫俱乐部</a:t>
            </a:r>
            <a:endParaRPr lang="en-US" altLang="zh-CN" sz="1400">
              <a:solidFill>
                <a:schemeClr val="bg1"/>
              </a:solidFill>
              <a:latin typeface="微软雅黑 Light" panose="020B0502040204020203" charset="-122"/>
              <a:ea typeface="微软雅黑 Light" panose="020B0502040204020203" charset="-122"/>
              <a:cs typeface="微软雅黑 Light" panose="020B0502040204020203" charset="-122"/>
            </a:endParaRPr>
          </a:p>
          <a:p>
            <a:pPr marL="342900" indent="-342900" eaLnBrk="1" hangingPunct="1">
              <a:lnSpc>
                <a:spcPct val="150000"/>
              </a:lnSpc>
              <a:spcBef>
                <a:spcPct val="20000"/>
              </a:spcBef>
            </a:pPr>
            <a:r>
              <a:rPr lang="zh-CN" altLang="en-US" sz="1400">
                <a:solidFill>
                  <a:schemeClr val="bg1"/>
                </a:solidFill>
                <a:latin typeface="微软雅黑 Light" panose="020B0502040204020203" charset="-122"/>
                <a:ea typeface="微软雅黑 Light" panose="020B0502040204020203" charset="-122"/>
                <a:cs typeface="微软雅黑 Light" panose="020B0502040204020203" charset="-122"/>
              </a:rPr>
              <a:t>北京</a:t>
            </a:r>
            <a:r>
              <a:rPr lang="en-US" altLang="zh-CN" sz="1400">
                <a:solidFill>
                  <a:schemeClr val="bg1"/>
                </a:solidFill>
                <a:latin typeface="微软雅黑 Light" panose="020B0502040204020203" charset="-122"/>
                <a:ea typeface="微软雅黑 Light" panose="020B0502040204020203" charset="-122"/>
                <a:cs typeface="微软雅黑 Light" panose="020B0502040204020203" charset="-122"/>
              </a:rPr>
              <a:t>392</a:t>
            </a:r>
            <a:r>
              <a:rPr lang="zh-CN" altLang="en-US" sz="1400">
                <a:solidFill>
                  <a:schemeClr val="bg1"/>
                </a:solidFill>
                <a:latin typeface="微软雅黑 Light" panose="020B0502040204020203" charset="-122"/>
                <a:ea typeface="微软雅黑 Light" panose="020B0502040204020203" charset="-122"/>
                <a:cs typeface="微软雅黑 Light" panose="020B0502040204020203" charset="-122"/>
              </a:rPr>
              <a:t>高尔夫练习场</a:t>
            </a:r>
            <a:endParaRPr lang="en-US" altLang="zh-CN" sz="1400">
              <a:solidFill>
                <a:schemeClr val="bg1"/>
              </a:solidFill>
              <a:latin typeface="微软雅黑 Light" panose="020B0502040204020203" charset="-122"/>
              <a:ea typeface="微软雅黑 Light" panose="020B0502040204020203" charset="-122"/>
              <a:cs typeface="微软雅黑 Light" panose="020B0502040204020203" charset="-122"/>
            </a:endParaRPr>
          </a:p>
          <a:p>
            <a:pPr marL="342900" indent="-342900" eaLnBrk="1" hangingPunct="1">
              <a:lnSpc>
                <a:spcPct val="150000"/>
              </a:lnSpc>
              <a:spcBef>
                <a:spcPct val="20000"/>
              </a:spcBef>
            </a:pPr>
            <a:r>
              <a:rPr lang="zh-CN" altLang="en-US" sz="1400">
                <a:solidFill>
                  <a:schemeClr val="bg1"/>
                </a:solidFill>
                <a:latin typeface="微软雅黑 Light" panose="020B0502040204020203" charset="-122"/>
                <a:ea typeface="微软雅黑 Light" panose="020B0502040204020203" charset="-122"/>
                <a:cs typeface="微软雅黑 Light" panose="020B0502040204020203" charset="-122"/>
              </a:rPr>
              <a:t>北京铂翡高尔夫练习场</a:t>
            </a:r>
            <a:endParaRPr lang="zh-CN" altLang="en-US" sz="1400">
              <a:solidFill>
                <a:srgbClr val="FFFFFF"/>
              </a:solidFill>
              <a:latin typeface="微软雅黑 Light" panose="020B0502040204020203" charset="-122"/>
              <a:ea typeface="微软雅黑 Light" panose="020B0502040204020203" charset="-122"/>
              <a:cs typeface="微软雅黑 Light" panose="020B0502040204020203" charset="-122"/>
            </a:endParaRPr>
          </a:p>
          <a:p>
            <a:pPr marL="342900" indent="-342900" eaLnBrk="1" hangingPunct="1">
              <a:lnSpc>
                <a:spcPct val="150000"/>
              </a:lnSpc>
              <a:spcBef>
                <a:spcPct val="20000"/>
              </a:spcBef>
            </a:pPr>
            <a:r>
              <a:rPr lang="zh-CN" altLang="en-US" sz="1400">
                <a:solidFill>
                  <a:schemeClr val="bg1"/>
                </a:solidFill>
                <a:latin typeface="微软雅黑 Light" panose="020B0502040204020203" charset="-122"/>
                <a:ea typeface="微软雅黑 Light" panose="020B0502040204020203" charset="-122"/>
                <a:cs typeface="微软雅黑 Light" panose="020B0502040204020203" charset="-122"/>
              </a:rPr>
              <a:t/>
            </a:r>
            <a:br>
              <a:rPr lang="zh-CN" altLang="en-US" sz="1400">
                <a:solidFill>
                  <a:schemeClr val="bg1"/>
                </a:solidFill>
                <a:latin typeface="微软雅黑 Light" panose="020B0502040204020203" charset="-122"/>
                <a:ea typeface="微软雅黑 Light" panose="020B0502040204020203" charset="-122"/>
                <a:cs typeface="微软雅黑 Light" panose="020B0502040204020203" charset="-122"/>
              </a:rPr>
            </a:br>
            <a:endParaRPr lang="zh-CN" altLang="en-US" sz="1400">
              <a:solidFill>
                <a:schemeClr val="bg1"/>
              </a:solidFill>
              <a:latin typeface="微软雅黑 Light" panose="020B0502040204020203" charset="-122"/>
              <a:ea typeface="微软雅黑 Light" panose="020B0502040204020203" charset="-122"/>
              <a:cs typeface="微软雅黑 Light" panose="020B0502040204020203" charset="-122"/>
            </a:endParaRPr>
          </a:p>
          <a:p>
            <a:pPr marL="342900" indent="-342900" eaLnBrk="1" hangingPunct="1">
              <a:lnSpc>
                <a:spcPct val="150000"/>
              </a:lnSpc>
              <a:spcBef>
                <a:spcPct val="20000"/>
              </a:spcBef>
            </a:pPr>
            <a:endParaRPr lang="zh-CN" altLang="en-US" sz="1400">
              <a:solidFill>
                <a:srgbClr val="FFFFFF"/>
              </a:solidFill>
              <a:latin typeface="微软雅黑 Light" panose="020B0502040204020203" charset="-122"/>
              <a:ea typeface="微软雅黑 Light" panose="020B0502040204020203" charset="-122"/>
              <a:cs typeface="微软雅黑 Light" panose="020B0502040204020203" charset="-122"/>
            </a:endParaRPr>
          </a:p>
          <a:p>
            <a:pPr marL="342900" indent="-342900" eaLnBrk="1" hangingPunct="1">
              <a:lnSpc>
                <a:spcPct val="150000"/>
              </a:lnSpc>
              <a:spcBef>
                <a:spcPct val="20000"/>
              </a:spcBef>
              <a:buFontTx/>
              <a:buChar char="•"/>
            </a:pPr>
            <a:endParaRPr lang="zh-CN" altLang="en-US" sz="1400">
              <a:solidFill>
                <a:srgbClr val="FFFFFF"/>
              </a:solidFill>
              <a:latin typeface="微软雅黑 Light" panose="020B0502040204020203" charset="-122"/>
              <a:ea typeface="微软雅黑 Light" panose="020B0502040204020203" charset="-122"/>
              <a:cs typeface="微软雅黑 Light" panose="020B0502040204020203" charset="-122"/>
            </a:endParaRPr>
          </a:p>
        </p:txBody>
      </p:sp>
      <p:sp>
        <p:nvSpPr>
          <p:cNvPr id="40968" name="内容占位符 3"/>
          <p:cNvSpPr>
            <a:spLocks noGrp="1" noChangeArrowheads="1"/>
          </p:cNvSpPr>
          <p:nvPr/>
        </p:nvSpPr>
        <p:spPr bwMode="auto">
          <a:xfrm>
            <a:off x="6038850" y="2066925"/>
            <a:ext cx="2524125" cy="3979863"/>
          </a:xfrm>
          <a:prstGeom prst="rect">
            <a:avLst/>
          </a:prstGeom>
          <a:noFill/>
          <a:ln>
            <a:noFill/>
          </a:ln>
        </p:spPr>
        <p:txBody>
          <a:bodyPr/>
          <a:lstStyle/>
          <a:p>
            <a:pPr marL="342900" indent="-342900" eaLnBrk="1" hangingPunct="1">
              <a:lnSpc>
                <a:spcPct val="150000"/>
              </a:lnSpc>
              <a:spcBef>
                <a:spcPct val="20000"/>
              </a:spcBef>
            </a:pPr>
            <a:r>
              <a:rPr lang="zh-CN" altLang="en-US" sz="1400">
                <a:solidFill>
                  <a:schemeClr val="bg1"/>
                </a:solidFill>
                <a:latin typeface="微软雅黑 Light" panose="020B0502040204020203" charset="-122"/>
                <a:ea typeface="微软雅黑 Light" panose="020B0502040204020203" charset="-122"/>
                <a:cs typeface="微软雅黑 Light" panose="020B0502040204020203" charset="-122"/>
              </a:rPr>
              <a:t>北京</a:t>
            </a:r>
            <a:r>
              <a:rPr lang="en-US" altLang="zh-CN" sz="1400">
                <a:solidFill>
                  <a:schemeClr val="bg1"/>
                </a:solidFill>
                <a:latin typeface="微软雅黑 Light" panose="020B0502040204020203" charset="-122"/>
                <a:ea typeface="微软雅黑 Light" panose="020B0502040204020203" charset="-122"/>
                <a:cs typeface="微软雅黑 Light" panose="020B0502040204020203" charset="-122"/>
              </a:rPr>
              <a:t>easy</a:t>
            </a:r>
            <a:r>
              <a:rPr lang="zh-CN" altLang="en-US" sz="1400">
                <a:solidFill>
                  <a:schemeClr val="bg1"/>
                </a:solidFill>
                <a:latin typeface="微软雅黑 Light" panose="020B0502040204020203" charset="-122"/>
                <a:ea typeface="微软雅黑 Light" panose="020B0502040204020203" charset="-122"/>
                <a:cs typeface="微软雅黑 Light" panose="020B0502040204020203" charset="-122"/>
              </a:rPr>
              <a:t>高尔夫学院</a:t>
            </a:r>
            <a:endParaRPr lang="en-US" altLang="zh-CN" sz="1400">
              <a:solidFill>
                <a:schemeClr val="bg1"/>
              </a:solidFill>
              <a:latin typeface="微软雅黑 Light" panose="020B0502040204020203" charset="-122"/>
              <a:ea typeface="微软雅黑 Light" panose="020B0502040204020203" charset="-122"/>
              <a:cs typeface="微软雅黑 Light" panose="020B0502040204020203" charset="-122"/>
            </a:endParaRPr>
          </a:p>
          <a:p>
            <a:pPr marL="342900" indent="-342900" eaLnBrk="1" hangingPunct="1">
              <a:lnSpc>
                <a:spcPct val="150000"/>
              </a:lnSpc>
              <a:spcBef>
                <a:spcPct val="20000"/>
              </a:spcBef>
            </a:pPr>
            <a:r>
              <a:rPr lang="zh-CN" altLang="en-US" sz="1400">
                <a:solidFill>
                  <a:schemeClr val="bg1"/>
                </a:solidFill>
                <a:latin typeface="微软雅黑 Light" panose="020B0502040204020203" charset="-122"/>
                <a:ea typeface="微软雅黑 Light" panose="020B0502040204020203" charset="-122"/>
                <a:cs typeface="微软雅黑 Light" panose="020B0502040204020203" charset="-122"/>
              </a:rPr>
              <a:t>北京西甸高尔夫练习场</a:t>
            </a:r>
            <a:endParaRPr lang="en-US" altLang="zh-CN" sz="1400">
              <a:solidFill>
                <a:schemeClr val="bg1"/>
              </a:solidFill>
              <a:latin typeface="微软雅黑 Light" panose="020B0502040204020203" charset="-122"/>
              <a:ea typeface="微软雅黑 Light" panose="020B0502040204020203" charset="-122"/>
              <a:cs typeface="微软雅黑 Light" panose="020B0502040204020203" charset="-122"/>
            </a:endParaRPr>
          </a:p>
          <a:p>
            <a:pPr marL="342900" indent="-342900" eaLnBrk="1" hangingPunct="1">
              <a:lnSpc>
                <a:spcPct val="150000"/>
              </a:lnSpc>
              <a:spcBef>
                <a:spcPct val="20000"/>
              </a:spcBef>
            </a:pPr>
            <a:r>
              <a:rPr lang="zh-CN" altLang="en-US" sz="1400">
                <a:solidFill>
                  <a:schemeClr val="bg1"/>
                </a:solidFill>
                <a:latin typeface="微软雅黑 Light" panose="020B0502040204020203" charset="-122"/>
                <a:ea typeface="微软雅黑 Light" panose="020B0502040204020203" charset="-122"/>
                <a:cs typeface="微软雅黑 Light" panose="020B0502040204020203" charset="-122"/>
              </a:rPr>
              <a:t>北京金色湖畔高尔夫练习场</a:t>
            </a:r>
            <a:endParaRPr lang="en-US" altLang="zh-CN" sz="1400">
              <a:solidFill>
                <a:schemeClr val="bg1"/>
              </a:solidFill>
              <a:latin typeface="微软雅黑 Light" panose="020B0502040204020203" charset="-122"/>
              <a:ea typeface="微软雅黑 Light" panose="020B0502040204020203" charset="-122"/>
              <a:cs typeface="微软雅黑 Light" panose="020B0502040204020203" charset="-122"/>
            </a:endParaRPr>
          </a:p>
          <a:p>
            <a:pPr marL="342900" indent="-342900" eaLnBrk="1" hangingPunct="1">
              <a:lnSpc>
                <a:spcPct val="150000"/>
              </a:lnSpc>
              <a:spcBef>
                <a:spcPct val="20000"/>
              </a:spcBef>
            </a:pPr>
            <a:r>
              <a:rPr lang="zh-CN" altLang="en-US" sz="1400">
                <a:solidFill>
                  <a:schemeClr val="bg1"/>
                </a:solidFill>
                <a:latin typeface="微软雅黑 Light" panose="020B0502040204020203" charset="-122"/>
                <a:ea typeface="微软雅黑 Light" panose="020B0502040204020203" charset="-122"/>
                <a:cs typeface="微软雅黑 Light" panose="020B0502040204020203" charset="-122"/>
              </a:rPr>
              <a:t>上海黄兴高尔夫练习场</a:t>
            </a:r>
            <a:endParaRPr lang="en-US" altLang="zh-CN" sz="1400">
              <a:solidFill>
                <a:schemeClr val="bg1"/>
              </a:solidFill>
              <a:latin typeface="微软雅黑 Light" panose="020B0502040204020203" charset="-122"/>
              <a:ea typeface="微软雅黑 Light" panose="020B0502040204020203" charset="-122"/>
              <a:cs typeface="微软雅黑 Light" panose="020B0502040204020203" charset="-122"/>
            </a:endParaRPr>
          </a:p>
          <a:p>
            <a:pPr marL="342900" indent="-342900" eaLnBrk="1" hangingPunct="1">
              <a:lnSpc>
                <a:spcPct val="150000"/>
              </a:lnSpc>
              <a:spcBef>
                <a:spcPct val="20000"/>
              </a:spcBef>
            </a:pPr>
            <a:r>
              <a:rPr lang="zh-CN" altLang="en-US" sz="1400">
                <a:solidFill>
                  <a:schemeClr val="bg1"/>
                </a:solidFill>
                <a:latin typeface="微软雅黑 Light" panose="020B0502040204020203" charset="-122"/>
                <a:ea typeface="微软雅黑 Light" panose="020B0502040204020203" charset="-122"/>
                <a:cs typeface="微软雅黑 Light" panose="020B0502040204020203" charset="-122"/>
              </a:rPr>
              <a:t>上海虹桥高尔夫练习场</a:t>
            </a:r>
            <a:endParaRPr lang="en-US" altLang="zh-CN" sz="1400">
              <a:solidFill>
                <a:schemeClr val="bg1"/>
              </a:solidFill>
              <a:latin typeface="微软雅黑 Light" panose="020B0502040204020203" charset="-122"/>
              <a:ea typeface="微软雅黑 Light" panose="020B0502040204020203" charset="-122"/>
              <a:cs typeface="微软雅黑 Light" panose="020B0502040204020203" charset="-122"/>
            </a:endParaRPr>
          </a:p>
          <a:p>
            <a:pPr marL="342900" indent="-342900" eaLnBrk="1" hangingPunct="1">
              <a:lnSpc>
                <a:spcPct val="150000"/>
              </a:lnSpc>
              <a:spcBef>
                <a:spcPct val="20000"/>
              </a:spcBef>
            </a:pPr>
            <a:r>
              <a:rPr lang="zh-CN" altLang="en-US" sz="1400">
                <a:solidFill>
                  <a:schemeClr val="bg1"/>
                </a:solidFill>
                <a:latin typeface="微软雅黑 Light" panose="020B0502040204020203" charset="-122"/>
                <a:ea typeface="微软雅黑 Light" panose="020B0502040204020203" charset="-122"/>
                <a:cs typeface="微软雅黑 Light" panose="020B0502040204020203" charset="-122"/>
              </a:rPr>
              <a:t>上海远大高尔夫练习场</a:t>
            </a:r>
          </a:p>
          <a:p>
            <a:pPr marL="342900" indent="-342900" eaLnBrk="1" hangingPunct="1">
              <a:lnSpc>
                <a:spcPct val="150000"/>
              </a:lnSpc>
              <a:spcBef>
                <a:spcPct val="20000"/>
              </a:spcBef>
            </a:pPr>
            <a:endParaRPr lang="en-US" altLang="zh-CN" sz="1400">
              <a:solidFill>
                <a:schemeClr val="bg1"/>
              </a:solidFill>
              <a:latin typeface="微软雅黑 Light" panose="020B0502040204020203" charset="-122"/>
              <a:ea typeface="微软雅黑 Light" panose="020B0502040204020203" charset="-122"/>
              <a:cs typeface="微软雅黑 Light" panose="020B0502040204020203" charset="-122"/>
            </a:endParaRPr>
          </a:p>
          <a:p>
            <a:pPr marL="342900" indent="-342900" eaLnBrk="1" hangingPunct="1">
              <a:lnSpc>
                <a:spcPct val="150000"/>
              </a:lnSpc>
              <a:spcBef>
                <a:spcPct val="20000"/>
              </a:spcBef>
              <a:buFontTx/>
              <a:buChar char="•"/>
            </a:pPr>
            <a:endParaRPr lang="zh-CN" altLang="en-US" sz="1400">
              <a:solidFill>
                <a:srgbClr val="FFFFFF"/>
              </a:solidFill>
              <a:latin typeface="微软雅黑 Light" panose="020B0502040204020203" charset="-122"/>
              <a:ea typeface="微软雅黑 Light" panose="020B0502040204020203" charset="-122"/>
              <a:cs typeface="微软雅黑 Light" panose="020B0502040204020203" charset="-122"/>
            </a:endParaRPr>
          </a:p>
        </p:txBody>
      </p:sp>
    </p:spTree>
  </p:cSld>
  <p:clrMapOvr>
    <a:masterClrMapping/>
  </p:clrMapOvr>
  <p:transition spd="slow">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3" name="内容占位符 3"/>
          <p:cNvSpPr>
            <a:spLocks noGrp="1" noChangeArrowheads="1"/>
          </p:cNvSpPr>
          <p:nvPr>
            <p:ph idx="4294967295"/>
          </p:nvPr>
        </p:nvSpPr>
        <p:spPr>
          <a:xfrm>
            <a:off x="1141095" y="2753678"/>
            <a:ext cx="3424238" cy="1243012"/>
          </a:xfrm>
        </p:spPr>
        <p:txBody>
          <a:bodyPr/>
          <a:lstStyle/>
          <a:p>
            <a:pPr marL="0" indent="0" eaLnBrk="1" hangingPunct="1">
              <a:lnSpc>
                <a:spcPct val="150000"/>
              </a:lnSpc>
              <a:spcBef>
                <a:spcPct val="0"/>
              </a:spcBef>
              <a:buFontTx/>
              <a:buNone/>
            </a:pPr>
            <a:r>
              <a:rPr lang="zh-CN" altLang="en-US" sz="1600">
                <a:solidFill>
                  <a:srgbClr val="FFFFFF"/>
                </a:solidFill>
                <a:latin typeface="微软雅黑 Light" panose="020B0502040204020203" charset="-122"/>
                <a:ea typeface="微软雅黑 Light" panose="020B0502040204020203" charset="-122"/>
                <a:cs typeface="微软雅黑 Light" panose="020B0502040204020203" charset="-122"/>
              </a:rPr>
              <a:t>智能传感器为切入点，多维数据交互构建线上线下教学场景，匹配和连接闲置优质教练资源及课程内容。</a:t>
            </a:r>
            <a:br>
              <a:rPr lang="zh-CN" altLang="en-US" sz="1600">
                <a:solidFill>
                  <a:srgbClr val="FFFFFF"/>
                </a:solidFill>
                <a:latin typeface="微软雅黑 Light" panose="020B0502040204020203" charset="-122"/>
                <a:ea typeface="微软雅黑 Light" panose="020B0502040204020203" charset="-122"/>
                <a:cs typeface="微软雅黑 Light" panose="020B0502040204020203" charset="-122"/>
              </a:rPr>
            </a:br>
            <a:endParaRPr lang="zh-CN" altLang="en-US" sz="1600">
              <a:solidFill>
                <a:srgbClr val="FFFFFF"/>
              </a:solidFill>
              <a:latin typeface="微软雅黑 Light" panose="020B0502040204020203" charset="-122"/>
              <a:ea typeface="微软雅黑 Light" panose="020B0502040204020203" charset="-122"/>
              <a:cs typeface="微软雅黑 Light" panose="020B0502040204020203" charset="-122"/>
            </a:endParaRPr>
          </a:p>
        </p:txBody>
      </p:sp>
      <p:pic>
        <p:nvPicPr>
          <p:cNvPr id="28674" name="111.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359650" y="-457200"/>
            <a:ext cx="1574800" cy="1562100"/>
          </a:xfrm>
          <a:prstGeom prst="rect">
            <a:avLst/>
          </a:prstGeom>
          <a:noFill/>
          <a:ln>
            <a:noFill/>
          </a:ln>
        </p:spPr>
      </p:pic>
      <p:pic>
        <p:nvPicPr>
          <p:cNvPr id="28675" name="image2.png"/>
          <p:cNvPicPr>
            <a:picLocks noChangeAspect="1" noChangeArrowheads="1"/>
          </p:cNvPicPr>
          <p:nvPr/>
        </p:nvPicPr>
        <p:blipFill>
          <a:blip r:embed="rId4">
            <a:extLst>
              <a:ext uri="{28A0092B-C50C-407E-A947-70E740481C1C}">
                <a14:useLocalDpi xmlns:a14="http://schemas.microsoft.com/office/drawing/2010/main" xmlns="" val="0"/>
              </a:ext>
            </a:extLst>
          </a:blip>
          <a:srcRect l="28102" b="26602"/>
          <a:stretch>
            <a:fillRect/>
          </a:stretch>
        </p:blipFill>
        <p:spPr bwMode="auto">
          <a:xfrm>
            <a:off x="-6350" y="6175375"/>
            <a:ext cx="685800" cy="688975"/>
          </a:xfrm>
          <a:prstGeom prst="rect">
            <a:avLst/>
          </a:prstGeom>
          <a:noFill/>
          <a:ln>
            <a:noFill/>
          </a:ln>
        </p:spPr>
      </p:pic>
      <p:sp>
        <p:nvSpPr>
          <p:cNvPr id="28676" name="Shape 139"/>
          <p:cNvSpPr>
            <a:spLocks noGrp="1" noChangeArrowheads="1"/>
          </p:cNvSpPr>
          <p:nvPr/>
        </p:nvSpPr>
        <p:spPr bwMode="auto">
          <a:xfrm>
            <a:off x="601663" y="617538"/>
            <a:ext cx="2690812" cy="584200"/>
          </a:xfrm>
          <a:prstGeom prst="rect">
            <a:avLst/>
          </a:prstGeom>
          <a:noFill/>
          <a:ln>
            <a:noFill/>
          </a:ln>
        </p:spPr>
        <p:txBody>
          <a:bodyPr lIns="0" tIns="0" rIns="0" bIns="0" anchor="ctr"/>
          <a:lstStyle/>
          <a:p>
            <a:pPr eaLnBrk="1" hangingPunct="1"/>
            <a:r>
              <a:rPr lang="zh-CN" altLang="en-US" sz="2200">
                <a:solidFill>
                  <a:srgbClr val="EC6522"/>
                </a:solidFill>
                <a:latin typeface="微软雅黑 Light" panose="020B0502040204020203" charset="-122"/>
                <a:ea typeface="微软雅黑 Light" panose="020B0502040204020203" charset="-122"/>
                <a:cs typeface="微软雅黑 Light" panose="020B0502040204020203" charset="-122"/>
              </a:rPr>
              <a:t>盈利模式与市场渠道</a:t>
            </a:r>
          </a:p>
        </p:txBody>
      </p:sp>
      <p:pic>
        <p:nvPicPr>
          <p:cNvPr id="28677" name="图片 6" descr="hengtiao"/>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22225" y="1003300"/>
            <a:ext cx="3530600" cy="317500"/>
          </a:xfrm>
          <a:prstGeom prst="rect">
            <a:avLst/>
          </a:prstGeom>
          <a:noFill/>
          <a:ln>
            <a:noFill/>
          </a:ln>
        </p:spPr>
      </p:pic>
      <p:pic>
        <p:nvPicPr>
          <p:cNvPr id="28678" name="图片 1" descr="111"/>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405448" y="2170113"/>
            <a:ext cx="949325" cy="698500"/>
          </a:xfrm>
          <a:prstGeom prst="rect">
            <a:avLst/>
          </a:prstGeom>
          <a:noFill/>
          <a:ln>
            <a:noFill/>
          </a:ln>
        </p:spPr>
      </p:pic>
      <p:sp>
        <p:nvSpPr>
          <p:cNvPr id="28679" name="Shape 139"/>
          <p:cNvSpPr>
            <a:spLocks noGrp="1" noChangeArrowheads="1"/>
          </p:cNvSpPr>
          <p:nvPr/>
        </p:nvSpPr>
        <p:spPr bwMode="auto">
          <a:xfrm>
            <a:off x="1265238" y="2224088"/>
            <a:ext cx="2692400" cy="584200"/>
          </a:xfrm>
          <a:prstGeom prst="rect">
            <a:avLst/>
          </a:prstGeom>
          <a:noFill/>
          <a:ln>
            <a:noFill/>
          </a:ln>
        </p:spPr>
        <p:txBody>
          <a:bodyPr lIns="0" tIns="0" rIns="0" bIns="0" anchor="ctr"/>
          <a:lstStyle/>
          <a:p>
            <a:pPr eaLnBrk="1" hangingPunct="1"/>
            <a:r>
              <a:rPr lang="zh-CN" altLang="en-US" sz="2400">
                <a:solidFill>
                  <a:srgbClr val="EB6422"/>
                </a:solidFill>
                <a:sym typeface="Arial" panose="020B0604020202020204" pitchFamily="34" charset="0"/>
              </a:rPr>
              <a:t> </a:t>
            </a:r>
            <a:r>
              <a:rPr lang="zh-CN" altLang="en-US" sz="2400">
                <a:solidFill>
                  <a:srgbClr val="EB6422"/>
                </a:solidFill>
                <a:latin typeface="微软雅黑 Light" panose="020B0502040204020203" charset="-122"/>
                <a:ea typeface="微软雅黑 Light" panose="020B0502040204020203" charset="-122"/>
                <a:cs typeface="微软雅黑 Light" panose="020B0502040204020203" charset="-122"/>
                <a:sym typeface="Arial" panose="020B0604020202020204" pitchFamily="34" charset="0"/>
              </a:rPr>
              <a:t>商业模式</a:t>
            </a:r>
          </a:p>
        </p:txBody>
      </p:sp>
      <p:sp>
        <p:nvSpPr>
          <p:cNvPr id="28680" name="椭圆 9"/>
          <p:cNvSpPr>
            <a:spLocks noChangeArrowheads="1"/>
          </p:cNvSpPr>
          <p:nvPr/>
        </p:nvSpPr>
        <p:spPr bwMode="auto">
          <a:xfrm>
            <a:off x="982663" y="2965768"/>
            <a:ext cx="82550" cy="82550"/>
          </a:xfrm>
          <a:prstGeom prst="ellipse">
            <a:avLst/>
          </a:prstGeom>
          <a:solidFill>
            <a:srgbClr val="EB6422"/>
          </a:solidFill>
          <a:ln w="9525">
            <a:solidFill>
              <a:schemeClr val="tx1"/>
            </a:solidFill>
            <a:round/>
          </a:ln>
        </p:spPr>
        <p:txBody>
          <a:bodyPr/>
          <a:lstStyle/>
          <a:p>
            <a:endParaRPr lang="zh-CN" altLang="en-US"/>
          </a:p>
        </p:txBody>
      </p:sp>
      <p:sp>
        <p:nvSpPr>
          <p:cNvPr id="28681" name="椭圆 9"/>
          <p:cNvSpPr>
            <a:spLocks noChangeArrowheads="1"/>
          </p:cNvSpPr>
          <p:nvPr/>
        </p:nvSpPr>
        <p:spPr bwMode="auto">
          <a:xfrm>
            <a:off x="962025" y="4351973"/>
            <a:ext cx="82550" cy="82550"/>
          </a:xfrm>
          <a:prstGeom prst="ellipse">
            <a:avLst/>
          </a:prstGeom>
          <a:solidFill>
            <a:srgbClr val="EB6422"/>
          </a:solidFill>
          <a:ln w="9525">
            <a:solidFill>
              <a:schemeClr val="tx1"/>
            </a:solidFill>
            <a:round/>
          </a:ln>
        </p:spPr>
        <p:txBody>
          <a:bodyPr/>
          <a:lstStyle/>
          <a:p>
            <a:endParaRPr lang="zh-CN" altLang="en-US"/>
          </a:p>
        </p:txBody>
      </p:sp>
      <p:sp>
        <p:nvSpPr>
          <p:cNvPr id="28682" name="内容占位符 3"/>
          <p:cNvSpPr txBox="1">
            <a:spLocks noChangeArrowheads="1"/>
          </p:cNvSpPr>
          <p:nvPr/>
        </p:nvSpPr>
        <p:spPr bwMode="auto">
          <a:xfrm>
            <a:off x="1105218" y="4139248"/>
            <a:ext cx="3424237" cy="1243012"/>
          </a:xfrm>
          <a:prstGeom prst="rect">
            <a:avLst/>
          </a:prstGeom>
          <a:noFill/>
          <a:ln>
            <a:noFill/>
          </a:ln>
        </p:spPr>
        <p:txBody>
          <a:bodyP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600">
                <a:solidFill>
                  <a:srgbClr val="FFFFFF"/>
                </a:solidFill>
                <a:latin typeface="微软雅黑 Light" panose="020B0502040204020203" charset="-122"/>
                <a:ea typeface="微软雅黑 Light" panose="020B0502040204020203" charset="-122"/>
                <a:cs typeface="微软雅黑 Light" panose="020B0502040204020203" charset="-122"/>
              </a:rPr>
              <a:t>与专业体育机构合作开发针对专项运动的体能训练监测系统，并将专业体能训练系统大众化。</a:t>
            </a:r>
            <a:br>
              <a:rPr lang="zh-CN" altLang="en-US" sz="1600">
                <a:solidFill>
                  <a:srgbClr val="FFFFFF"/>
                </a:solidFill>
                <a:latin typeface="微软雅黑 Light" panose="020B0502040204020203" charset="-122"/>
                <a:ea typeface="微软雅黑 Light" panose="020B0502040204020203" charset="-122"/>
                <a:cs typeface="微软雅黑 Light" panose="020B0502040204020203" charset="-122"/>
              </a:rPr>
            </a:br>
            <a:endParaRPr lang="zh-CN" altLang="en-US" sz="1600">
              <a:solidFill>
                <a:srgbClr val="FFFFFF"/>
              </a:solidFill>
              <a:latin typeface="微软雅黑 Light" panose="020B0502040204020203" charset="-122"/>
              <a:ea typeface="微软雅黑 Light" panose="020B0502040204020203" charset="-122"/>
              <a:cs typeface="微软雅黑 Light" panose="020B0502040204020203" charset="-122"/>
            </a:endParaRPr>
          </a:p>
        </p:txBody>
      </p:sp>
      <p:sp>
        <p:nvSpPr>
          <p:cNvPr id="38" name="Oval 3"/>
          <p:cNvSpPr>
            <a:spLocks noChangeArrowheads="1"/>
          </p:cNvSpPr>
          <p:nvPr/>
        </p:nvSpPr>
        <p:spPr bwMode="auto">
          <a:xfrm>
            <a:off x="5273675" y="2810828"/>
            <a:ext cx="2725738" cy="2725737"/>
          </a:xfrm>
          <a:prstGeom prst="ellipse">
            <a:avLst/>
          </a:prstGeom>
          <a:noFill/>
          <a:ln w="25400" cmpd="sng">
            <a:solidFill>
              <a:srgbClr val="FF6600"/>
            </a:solidFill>
            <a:round/>
          </a:ln>
          <a:effectLst/>
        </p:spPr>
        <p:txBody>
          <a:bodyPr anchor="ctr"/>
          <a:lstStyle/>
          <a:p>
            <a:endParaRPr lang="zh-CN" altLang="en-US"/>
          </a:p>
        </p:txBody>
      </p:sp>
      <p:sp>
        <p:nvSpPr>
          <p:cNvPr id="39" name="Oval 4"/>
          <p:cNvSpPr>
            <a:spLocks noChangeArrowheads="1"/>
          </p:cNvSpPr>
          <p:nvPr/>
        </p:nvSpPr>
        <p:spPr bwMode="auto">
          <a:xfrm>
            <a:off x="5184775" y="2733040"/>
            <a:ext cx="2897188" cy="2898775"/>
          </a:xfrm>
          <a:prstGeom prst="ellipse">
            <a:avLst/>
          </a:prstGeom>
          <a:noFill/>
          <a:ln w="12700" cmpd="sng">
            <a:solidFill>
              <a:schemeClr val="bg2">
                <a:lumMod val="60000"/>
                <a:lumOff val="40000"/>
              </a:schemeClr>
            </a:solidFill>
            <a:round/>
          </a:ln>
          <a:effectLst/>
        </p:spPr>
        <p:txBody>
          <a:bodyPr anchor="ctr"/>
          <a:lstStyle/>
          <a:p>
            <a:endParaRPr lang="zh-CN" altLang="en-US"/>
          </a:p>
        </p:txBody>
      </p:sp>
      <p:sp>
        <p:nvSpPr>
          <p:cNvPr id="40" name="Oval 5"/>
          <p:cNvSpPr>
            <a:spLocks noChangeArrowheads="1"/>
          </p:cNvSpPr>
          <p:nvPr/>
        </p:nvSpPr>
        <p:spPr bwMode="auto">
          <a:xfrm>
            <a:off x="5072063" y="2625090"/>
            <a:ext cx="3127375" cy="3128963"/>
          </a:xfrm>
          <a:prstGeom prst="ellipse">
            <a:avLst/>
          </a:prstGeom>
          <a:noFill/>
          <a:ln w="6350" cmpd="sng">
            <a:solidFill>
              <a:srgbClr val="FF6600"/>
            </a:solidFill>
            <a:prstDash val="lgDashDotDot"/>
            <a:round/>
          </a:ln>
          <a:effectLst/>
        </p:spPr>
        <p:txBody>
          <a:bodyPr anchor="ctr"/>
          <a:lstStyle/>
          <a:p>
            <a:endParaRPr lang="zh-CN" altLang="en-US"/>
          </a:p>
        </p:txBody>
      </p:sp>
      <p:sp>
        <p:nvSpPr>
          <p:cNvPr id="42" name="Oval 7"/>
          <p:cNvSpPr>
            <a:spLocks noChangeArrowheads="1"/>
          </p:cNvSpPr>
          <p:nvPr/>
        </p:nvSpPr>
        <p:spPr bwMode="auto">
          <a:xfrm>
            <a:off x="4703763" y="2264728"/>
            <a:ext cx="3848100" cy="3846512"/>
          </a:xfrm>
          <a:prstGeom prst="ellipse">
            <a:avLst/>
          </a:prstGeom>
          <a:noFill/>
          <a:ln w="6350" cmpd="sng">
            <a:solidFill>
              <a:schemeClr val="bg2"/>
            </a:solidFill>
            <a:prstDash val="lgDash"/>
            <a:round/>
          </a:ln>
          <a:effectLst/>
        </p:spPr>
        <p:txBody>
          <a:bodyPr anchor="ctr"/>
          <a:lstStyle/>
          <a:p>
            <a:endParaRPr lang="zh-CN" altLang="en-US"/>
          </a:p>
        </p:txBody>
      </p:sp>
      <p:grpSp>
        <p:nvGrpSpPr>
          <p:cNvPr id="43" name="中国 52"/>
          <p:cNvGrpSpPr/>
          <p:nvPr/>
        </p:nvGrpSpPr>
        <p:grpSpPr bwMode="auto">
          <a:xfrm>
            <a:off x="5703888" y="3385503"/>
            <a:ext cx="1739900" cy="1582737"/>
            <a:chOff x="0" y="0"/>
            <a:chExt cx="5832647" cy="4819363"/>
          </a:xfrm>
          <a:effectLst>
            <a:glow rad="127000">
              <a:schemeClr val="accent1">
                <a:alpha val="28000"/>
              </a:schemeClr>
            </a:glow>
          </a:effectLst>
        </p:grpSpPr>
        <p:sp>
          <p:nvSpPr>
            <p:cNvPr id="44" name="Freeform 9"/>
            <p:cNvSpPr/>
            <p:nvPr/>
          </p:nvSpPr>
          <p:spPr bwMode="auto">
            <a:xfrm>
              <a:off x="2449067" y="53708"/>
              <a:ext cx="2556482" cy="2180529"/>
            </a:xfrm>
            <a:custGeom>
              <a:avLst/>
              <a:gdLst/>
              <a:ahLst/>
              <a:cxnLst>
                <a:cxn ang="0">
                  <a:pos x="1322" y="106"/>
                </a:cxn>
                <a:cxn ang="0">
                  <a:pos x="1262" y="116"/>
                </a:cxn>
                <a:cxn ang="0">
                  <a:pos x="1216" y="60"/>
                </a:cxn>
                <a:cxn ang="0">
                  <a:pos x="1168" y="58"/>
                </a:cxn>
                <a:cxn ang="0">
                  <a:pos x="1136" y="8"/>
                </a:cxn>
                <a:cxn ang="0">
                  <a:pos x="1142" y="48"/>
                </a:cxn>
                <a:cxn ang="0">
                  <a:pos x="1114" y="192"/>
                </a:cxn>
                <a:cxn ang="0">
                  <a:pos x="1088" y="262"/>
                </a:cxn>
                <a:cxn ang="0">
                  <a:pos x="982" y="276"/>
                </a:cxn>
                <a:cxn ang="0">
                  <a:pos x="994" y="420"/>
                </a:cxn>
                <a:cxn ang="0">
                  <a:pos x="1136" y="428"/>
                </a:cxn>
                <a:cxn ang="0">
                  <a:pos x="1174" y="498"/>
                </a:cxn>
                <a:cxn ang="0">
                  <a:pos x="1018" y="540"/>
                </a:cxn>
                <a:cxn ang="0">
                  <a:pos x="946" y="626"/>
                </a:cxn>
                <a:cxn ang="0">
                  <a:pos x="820" y="664"/>
                </a:cxn>
                <a:cxn ang="0">
                  <a:pos x="778" y="722"/>
                </a:cxn>
                <a:cxn ang="0">
                  <a:pos x="776" y="774"/>
                </a:cxn>
                <a:cxn ang="0">
                  <a:pos x="688" y="860"/>
                </a:cxn>
                <a:cxn ang="0">
                  <a:pos x="510" y="882"/>
                </a:cxn>
                <a:cxn ang="0">
                  <a:pos x="398" y="934"/>
                </a:cxn>
                <a:cxn ang="0">
                  <a:pos x="246" y="872"/>
                </a:cxn>
                <a:cxn ang="0">
                  <a:pos x="68" y="854"/>
                </a:cxn>
                <a:cxn ang="0">
                  <a:pos x="24" y="906"/>
                </a:cxn>
                <a:cxn ang="0">
                  <a:pos x="46" y="980"/>
                </a:cxn>
                <a:cxn ang="0">
                  <a:pos x="138" y="966"/>
                </a:cxn>
                <a:cxn ang="0">
                  <a:pos x="156" y="1060"/>
                </a:cxn>
                <a:cxn ang="0">
                  <a:pos x="196" y="1112"/>
                </a:cxn>
                <a:cxn ang="0">
                  <a:pos x="240" y="1114"/>
                </a:cxn>
                <a:cxn ang="0">
                  <a:pos x="342" y="1074"/>
                </a:cxn>
                <a:cxn ang="0">
                  <a:pos x="386" y="1108"/>
                </a:cxn>
                <a:cxn ang="0">
                  <a:pos x="340" y="1208"/>
                </a:cxn>
                <a:cxn ang="0">
                  <a:pos x="450" y="1204"/>
                </a:cxn>
                <a:cxn ang="0">
                  <a:pos x="522" y="1092"/>
                </a:cxn>
                <a:cxn ang="0">
                  <a:pos x="538" y="1180"/>
                </a:cxn>
                <a:cxn ang="0">
                  <a:pos x="614" y="1216"/>
                </a:cxn>
                <a:cxn ang="0">
                  <a:pos x="690" y="1108"/>
                </a:cxn>
                <a:cxn ang="0">
                  <a:pos x="752" y="1064"/>
                </a:cxn>
                <a:cxn ang="0">
                  <a:pos x="806" y="1052"/>
                </a:cxn>
                <a:cxn ang="0">
                  <a:pos x="860" y="992"/>
                </a:cxn>
                <a:cxn ang="0">
                  <a:pos x="914" y="940"/>
                </a:cxn>
                <a:cxn ang="0">
                  <a:pos x="958" y="840"/>
                </a:cxn>
                <a:cxn ang="0">
                  <a:pos x="992" y="896"/>
                </a:cxn>
                <a:cxn ang="0">
                  <a:pos x="1068" y="848"/>
                </a:cxn>
                <a:cxn ang="0">
                  <a:pos x="1122" y="796"/>
                </a:cxn>
                <a:cxn ang="0">
                  <a:pos x="1158" y="828"/>
                </a:cxn>
                <a:cxn ang="0">
                  <a:pos x="1206" y="890"/>
                </a:cxn>
                <a:cxn ang="0">
                  <a:pos x="1266" y="832"/>
                </a:cxn>
                <a:cxn ang="0">
                  <a:pos x="1356" y="756"/>
                </a:cxn>
                <a:cxn ang="0">
                  <a:pos x="1412" y="712"/>
                </a:cxn>
                <a:cxn ang="0">
                  <a:pos x="1386" y="642"/>
                </a:cxn>
                <a:cxn ang="0">
                  <a:pos x="1328" y="630"/>
                </a:cxn>
                <a:cxn ang="0">
                  <a:pos x="1276" y="524"/>
                </a:cxn>
                <a:cxn ang="0">
                  <a:pos x="1338" y="512"/>
                </a:cxn>
                <a:cxn ang="0">
                  <a:pos x="1298" y="406"/>
                </a:cxn>
                <a:cxn ang="0">
                  <a:pos x="1334" y="368"/>
                </a:cxn>
                <a:cxn ang="0">
                  <a:pos x="1386" y="284"/>
                </a:cxn>
                <a:cxn ang="0">
                  <a:pos x="1398" y="186"/>
                </a:cxn>
              </a:cxnLst>
              <a:rect l="0" t="0" r="r" b="b"/>
              <a:pathLst>
                <a:path w="1428" h="1218">
                  <a:moveTo>
                    <a:pt x="1398" y="128"/>
                  </a:moveTo>
                  <a:lnTo>
                    <a:pt x="1394" y="112"/>
                  </a:lnTo>
                  <a:lnTo>
                    <a:pt x="1378" y="86"/>
                  </a:lnTo>
                  <a:lnTo>
                    <a:pt x="1366" y="80"/>
                  </a:lnTo>
                  <a:lnTo>
                    <a:pt x="1354" y="86"/>
                  </a:lnTo>
                  <a:lnTo>
                    <a:pt x="1348" y="100"/>
                  </a:lnTo>
                  <a:lnTo>
                    <a:pt x="1346" y="102"/>
                  </a:lnTo>
                  <a:lnTo>
                    <a:pt x="1344" y="102"/>
                  </a:lnTo>
                  <a:lnTo>
                    <a:pt x="1322" y="106"/>
                  </a:lnTo>
                  <a:lnTo>
                    <a:pt x="1318" y="108"/>
                  </a:lnTo>
                  <a:lnTo>
                    <a:pt x="1316" y="112"/>
                  </a:lnTo>
                  <a:lnTo>
                    <a:pt x="1310" y="116"/>
                  </a:lnTo>
                  <a:lnTo>
                    <a:pt x="1298" y="126"/>
                  </a:lnTo>
                  <a:lnTo>
                    <a:pt x="1296" y="128"/>
                  </a:lnTo>
                  <a:lnTo>
                    <a:pt x="1286" y="130"/>
                  </a:lnTo>
                  <a:lnTo>
                    <a:pt x="1276" y="126"/>
                  </a:lnTo>
                  <a:lnTo>
                    <a:pt x="1264" y="118"/>
                  </a:lnTo>
                  <a:lnTo>
                    <a:pt x="1262" y="116"/>
                  </a:lnTo>
                  <a:lnTo>
                    <a:pt x="1244" y="96"/>
                  </a:lnTo>
                  <a:lnTo>
                    <a:pt x="1240" y="90"/>
                  </a:lnTo>
                  <a:lnTo>
                    <a:pt x="1238" y="84"/>
                  </a:lnTo>
                  <a:lnTo>
                    <a:pt x="1238" y="62"/>
                  </a:lnTo>
                  <a:lnTo>
                    <a:pt x="1238" y="60"/>
                  </a:lnTo>
                  <a:lnTo>
                    <a:pt x="1242" y="56"/>
                  </a:lnTo>
                  <a:lnTo>
                    <a:pt x="1218" y="48"/>
                  </a:lnTo>
                  <a:lnTo>
                    <a:pt x="1218" y="56"/>
                  </a:lnTo>
                  <a:lnTo>
                    <a:pt x="1216" y="60"/>
                  </a:lnTo>
                  <a:lnTo>
                    <a:pt x="1210" y="64"/>
                  </a:lnTo>
                  <a:lnTo>
                    <a:pt x="1202" y="68"/>
                  </a:lnTo>
                  <a:lnTo>
                    <a:pt x="1200" y="68"/>
                  </a:lnTo>
                  <a:lnTo>
                    <a:pt x="1200" y="66"/>
                  </a:lnTo>
                  <a:lnTo>
                    <a:pt x="1188" y="64"/>
                  </a:lnTo>
                  <a:lnTo>
                    <a:pt x="1190" y="72"/>
                  </a:lnTo>
                  <a:lnTo>
                    <a:pt x="1170" y="60"/>
                  </a:lnTo>
                  <a:lnTo>
                    <a:pt x="1168" y="60"/>
                  </a:lnTo>
                  <a:lnTo>
                    <a:pt x="1168" y="58"/>
                  </a:lnTo>
                  <a:lnTo>
                    <a:pt x="1164" y="46"/>
                  </a:lnTo>
                  <a:lnTo>
                    <a:pt x="1162" y="32"/>
                  </a:lnTo>
                  <a:lnTo>
                    <a:pt x="1164" y="22"/>
                  </a:lnTo>
                  <a:lnTo>
                    <a:pt x="1166" y="16"/>
                  </a:lnTo>
                  <a:lnTo>
                    <a:pt x="1172" y="6"/>
                  </a:lnTo>
                  <a:lnTo>
                    <a:pt x="1170" y="0"/>
                  </a:lnTo>
                  <a:lnTo>
                    <a:pt x="1150" y="2"/>
                  </a:lnTo>
                  <a:lnTo>
                    <a:pt x="1142" y="4"/>
                  </a:lnTo>
                  <a:lnTo>
                    <a:pt x="1136" y="8"/>
                  </a:lnTo>
                  <a:lnTo>
                    <a:pt x="1132" y="14"/>
                  </a:lnTo>
                  <a:lnTo>
                    <a:pt x="1128" y="22"/>
                  </a:lnTo>
                  <a:lnTo>
                    <a:pt x="1116" y="40"/>
                  </a:lnTo>
                  <a:lnTo>
                    <a:pt x="1128" y="40"/>
                  </a:lnTo>
                  <a:lnTo>
                    <a:pt x="1130" y="40"/>
                  </a:lnTo>
                  <a:lnTo>
                    <a:pt x="1140" y="44"/>
                  </a:lnTo>
                  <a:lnTo>
                    <a:pt x="1142" y="44"/>
                  </a:lnTo>
                  <a:lnTo>
                    <a:pt x="1142" y="46"/>
                  </a:lnTo>
                  <a:lnTo>
                    <a:pt x="1142" y="48"/>
                  </a:lnTo>
                  <a:lnTo>
                    <a:pt x="1144" y="64"/>
                  </a:lnTo>
                  <a:lnTo>
                    <a:pt x="1150" y="80"/>
                  </a:lnTo>
                  <a:lnTo>
                    <a:pt x="1150" y="82"/>
                  </a:lnTo>
                  <a:lnTo>
                    <a:pt x="1150" y="84"/>
                  </a:lnTo>
                  <a:lnTo>
                    <a:pt x="1122" y="136"/>
                  </a:lnTo>
                  <a:lnTo>
                    <a:pt x="1120" y="142"/>
                  </a:lnTo>
                  <a:lnTo>
                    <a:pt x="1118" y="154"/>
                  </a:lnTo>
                  <a:lnTo>
                    <a:pt x="1114" y="190"/>
                  </a:lnTo>
                  <a:lnTo>
                    <a:pt x="1114" y="192"/>
                  </a:lnTo>
                  <a:lnTo>
                    <a:pt x="1104" y="212"/>
                  </a:lnTo>
                  <a:lnTo>
                    <a:pt x="1110" y="220"/>
                  </a:lnTo>
                  <a:lnTo>
                    <a:pt x="1110" y="222"/>
                  </a:lnTo>
                  <a:lnTo>
                    <a:pt x="1110" y="236"/>
                  </a:lnTo>
                  <a:lnTo>
                    <a:pt x="1110" y="242"/>
                  </a:lnTo>
                  <a:lnTo>
                    <a:pt x="1108" y="244"/>
                  </a:lnTo>
                  <a:lnTo>
                    <a:pt x="1106" y="244"/>
                  </a:lnTo>
                  <a:lnTo>
                    <a:pt x="1098" y="250"/>
                  </a:lnTo>
                  <a:lnTo>
                    <a:pt x="1088" y="262"/>
                  </a:lnTo>
                  <a:lnTo>
                    <a:pt x="1052" y="302"/>
                  </a:lnTo>
                  <a:lnTo>
                    <a:pt x="1050" y="304"/>
                  </a:lnTo>
                  <a:lnTo>
                    <a:pt x="1048" y="304"/>
                  </a:lnTo>
                  <a:lnTo>
                    <a:pt x="1046" y="302"/>
                  </a:lnTo>
                  <a:lnTo>
                    <a:pt x="1030" y="292"/>
                  </a:lnTo>
                  <a:lnTo>
                    <a:pt x="1020" y="282"/>
                  </a:lnTo>
                  <a:lnTo>
                    <a:pt x="1014" y="280"/>
                  </a:lnTo>
                  <a:lnTo>
                    <a:pt x="1008" y="278"/>
                  </a:lnTo>
                  <a:lnTo>
                    <a:pt x="982" y="276"/>
                  </a:lnTo>
                  <a:lnTo>
                    <a:pt x="982" y="314"/>
                  </a:lnTo>
                  <a:lnTo>
                    <a:pt x="966" y="384"/>
                  </a:lnTo>
                  <a:lnTo>
                    <a:pt x="964" y="392"/>
                  </a:lnTo>
                  <a:lnTo>
                    <a:pt x="964" y="402"/>
                  </a:lnTo>
                  <a:lnTo>
                    <a:pt x="962" y="432"/>
                  </a:lnTo>
                  <a:lnTo>
                    <a:pt x="968" y="440"/>
                  </a:lnTo>
                  <a:lnTo>
                    <a:pt x="974" y="430"/>
                  </a:lnTo>
                  <a:lnTo>
                    <a:pt x="974" y="428"/>
                  </a:lnTo>
                  <a:lnTo>
                    <a:pt x="994" y="420"/>
                  </a:lnTo>
                  <a:lnTo>
                    <a:pt x="1044" y="428"/>
                  </a:lnTo>
                  <a:lnTo>
                    <a:pt x="1050" y="420"/>
                  </a:lnTo>
                  <a:lnTo>
                    <a:pt x="1058" y="408"/>
                  </a:lnTo>
                  <a:lnTo>
                    <a:pt x="1060" y="406"/>
                  </a:lnTo>
                  <a:lnTo>
                    <a:pt x="1080" y="402"/>
                  </a:lnTo>
                  <a:lnTo>
                    <a:pt x="1106" y="400"/>
                  </a:lnTo>
                  <a:lnTo>
                    <a:pt x="1112" y="404"/>
                  </a:lnTo>
                  <a:lnTo>
                    <a:pt x="1120" y="410"/>
                  </a:lnTo>
                  <a:lnTo>
                    <a:pt x="1136" y="428"/>
                  </a:lnTo>
                  <a:lnTo>
                    <a:pt x="1158" y="440"/>
                  </a:lnTo>
                  <a:lnTo>
                    <a:pt x="1174" y="452"/>
                  </a:lnTo>
                  <a:lnTo>
                    <a:pt x="1184" y="462"/>
                  </a:lnTo>
                  <a:lnTo>
                    <a:pt x="1190" y="472"/>
                  </a:lnTo>
                  <a:lnTo>
                    <a:pt x="1192" y="480"/>
                  </a:lnTo>
                  <a:lnTo>
                    <a:pt x="1190" y="488"/>
                  </a:lnTo>
                  <a:lnTo>
                    <a:pt x="1186" y="492"/>
                  </a:lnTo>
                  <a:lnTo>
                    <a:pt x="1184" y="496"/>
                  </a:lnTo>
                  <a:lnTo>
                    <a:pt x="1174" y="498"/>
                  </a:lnTo>
                  <a:lnTo>
                    <a:pt x="1172" y="498"/>
                  </a:lnTo>
                  <a:lnTo>
                    <a:pt x="1126" y="498"/>
                  </a:lnTo>
                  <a:lnTo>
                    <a:pt x="1112" y="498"/>
                  </a:lnTo>
                  <a:lnTo>
                    <a:pt x="1102" y="500"/>
                  </a:lnTo>
                  <a:lnTo>
                    <a:pt x="1084" y="512"/>
                  </a:lnTo>
                  <a:lnTo>
                    <a:pt x="1054" y="532"/>
                  </a:lnTo>
                  <a:lnTo>
                    <a:pt x="1042" y="536"/>
                  </a:lnTo>
                  <a:lnTo>
                    <a:pt x="1034" y="538"/>
                  </a:lnTo>
                  <a:lnTo>
                    <a:pt x="1018" y="540"/>
                  </a:lnTo>
                  <a:lnTo>
                    <a:pt x="1010" y="580"/>
                  </a:lnTo>
                  <a:lnTo>
                    <a:pt x="1004" y="596"/>
                  </a:lnTo>
                  <a:lnTo>
                    <a:pt x="1000" y="602"/>
                  </a:lnTo>
                  <a:lnTo>
                    <a:pt x="996" y="606"/>
                  </a:lnTo>
                  <a:lnTo>
                    <a:pt x="990" y="610"/>
                  </a:lnTo>
                  <a:lnTo>
                    <a:pt x="984" y="614"/>
                  </a:lnTo>
                  <a:lnTo>
                    <a:pt x="966" y="620"/>
                  </a:lnTo>
                  <a:lnTo>
                    <a:pt x="956" y="622"/>
                  </a:lnTo>
                  <a:lnTo>
                    <a:pt x="946" y="626"/>
                  </a:lnTo>
                  <a:lnTo>
                    <a:pt x="926" y="634"/>
                  </a:lnTo>
                  <a:lnTo>
                    <a:pt x="914" y="664"/>
                  </a:lnTo>
                  <a:lnTo>
                    <a:pt x="912" y="664"/>
                  </a:lnTo>
                  <a:lnTo>
                    <a:pt x="910" y="664"/>
                  </a:lnTo>
                  <a:lnTo>
                    <a:pt x="874" y="680"/>
                  </a:lnTo>
                  <a:lnTo>
                    <a:pt x="872" y="680"/>
                  </a:lnTo>
                  <a:lnTo>
                    <a:pt x="854" y="676"/>
                  </a:lnTo>
                  <a:lnTo>
                    <a:pt x="834" y="670"/>
                  </a:lnTo>
                  <a:lnTo>
                    <a:pt x="820" y="664"/>
                  </a:lnTo>
                  <a:lnTo>
                    <a:pt x="814" y="662"/>
                  </a:lnTo>
                  <a:lnTo>
                    <a:pt x="806" y="660"/>
                  </a:lnTo>
                  <a:lnTo>
                    <a:pt x="798" y="660"/>
                  </a:lnTo>
                  <a:lnTo>
                    <a:pt x="790" y="662"/>
                  </a:lnTo>
                  <a:lnTo>
                    <a:pt x="784" y="672"/>
                  </a:lnTo>
                  <a:lnTo>
                    <a:pt x="778" y="684"/>
                  </a:lnTo>
                  <a:lnTo>
                    <a:pt x="776" y="698"/>
                  </a:lnTo>
                  <a:lnTo>
                    <a:pt x="776" y="710"/>
                  </a:lnTo>
                  <a:lnTo>
                    <a:pt x="778" y="722"/>
                  </a:lnTo>
                  <a:lnTo>
                    <a:pt x="782" y="728"/>
                  </a:lnTo>
                  <a:lnTo>
                    <a:pt x="786" y="728"/>
                  </a:lnTo>
                  <a:lnTo>
                    <a:pt x="794" y="724"/>
                  </a:lnTo>
                  <a:lnTo>
                    <a:pt x="794" y="748"/>
                  </a:lnTo>
                  <a:lnTo>
                    <a:pt x="794" y="756"/>
                  </a:lnTo>
                  <a:lnTo>
                    <a:pt x="792" y="760"/>
                  </a:lnTo>
                  <a:lnTo>
                    <a:pt x="790" y="764"/>
                  </a:lnTo>
                  <a:lnTo>
                    <a:pt x="786" y="768"/>
                  </a:lnTo>
                  <a:lnTo>
                    <a:pt x="776" y="774"/>
                  </a:lnTo>
                  <a:lnTo>
                    <a:pt x="764" y="778"/>
                  </a:lnTo>
                  <a:lnTo>
                    <a:pt x="758" y="780"/>
                  </a:lnTo>
                  <a:lnTo>
                    <a:pt x="750" y="786"/>
                  </a:lnTo>
                  <a:lnTo>
                    <a:pt x="738" y="798"/>
                  </a:lnTo>
                  <a:lnTo>
                    <a:pt x="724" y="818"/>
                  </a:lnTo>
                  <a:lnTo>
                    <a:pt x="708" y="844"/>
                  </a:lnTo>
                  <a:lnTo>
                    <a:pt x="706" y="844"/>
                  </a:lnTo>
                  <a:lnTo>
                    <a:pt x="682" y="860"/>
                  </a:lnTo>
                  <a:lnTo>
                    <a:pt x="688" y="860"/>
                  </a:lnTo>
                  <a:lnTo>
                    <a:pt x="688" y="862"/>
                  </a:lnTo>
                  <a:lnTo>
                    <a:pt x="688" y="864"/>
                  </a:lnTo>
                  <a:lnTo>
                    <a:pt x="686" y="868"/>
                  </a:lnTo>
                  <a:lnTo>
                    <a:pt x="678" y="868"/>
                  </a:lnTo>
                  <a:lnTo>
                    <a:pt x="610" y="868"/>
                  </a:lnTo>
                  <a:lnTo>
                    <a:pt x="584" y="868"/>
                  </a:lnTo>
                  <a:lnTo>
                    <a:pt x="558" y="870"/>
                  </a:lnTo>
                  <a:lnTo>
                    <a:pt x="532" y="874"/>
                  </a:lnTo>
                  <a:lnTo>
                    <a:pt x="510" y="882"/>
                  </a:lnTo>
                  <a:lnTo>
                    <a:pt x="488" y="890"/>
                  </a:lnTo>
                  <a:lnTo>
                    <a:pt x="468" y="900"/>
                  </a:lnTo>
                  <a:lnTo>
                    <a:pt x="450" y="914"/>
                  </a:lnTo>
                  <a:lnTo>
                    <a:pt x="434" y="928"/>
                  </a:lnTo>
                  <a:lnTo>
                    <a:pt x="432" y="930"/>
                  </a:lnTo>
                  <a:lnTo>
                    <a:pt x="430" y="930"/>
                  </a:lnTo>
                  <a:lnTo>
                    <a:pt x="402" y="934"/>
                  </a:lnTo>
                  <a:lnTo>
                    <a:pt x="400" y="934"/>
                  </a:lnTo>
                  <a:lnTo>
                    <a:pt x="398" y="934"/>
                  </a:lnTo>
                  <a:lnTo>
                    <a:pt x="390" y="916"/>
                  </a:lnTo>
                  <a:lnTo>
                    <a:pt x="362" y="922"/>
                  </a:lnTo>
                  <a:lnTo>
                    <a:pt x="350" y="922"/>
                  </a:lnTo>
                  <a:lnTo>
                    <a:pt x="336" y="920"/>
                  </a:lnTo>
                  <a:lnTo>
                    <a:pt x="320" y="916"/>
                  </a:lnTo>
                  <a:lnTo>
                    <a:pt x="304" y="908"/>
                  </a:lnTo>
                  <a:lnTo>
                    <a:pt x="290" y="900"/>
                  </a:lnTo>
                  <a:lnTo>
                    <a:pt x="274" y="892"/>
                  </a:lnTo>
                  <a:lnTo>
                    <a:pt x="246" y="872"/>
                  </a:lnTo>
                  <a:lnTo>
                    <a:pt x="238" y="866"/>
                  </a:lnTo>
                  <a:lnTo>
                    <a:pt x="226" y="860"/>
                  </a:lnTo>
                  <a:lnTo>
                    <a:pt x="214" y="856"/>
                  </a:lnTo>
                  <a:lnTo>
                    <a:pt x="202" y="854"/>
                  </a:lnTo>
                  <a:lnTo>
                    <a:pt x="176" y="852"/>
                  </a:lnTo>
                  <a:lnTo>
                    <a:pt x="148" y="856"/>
                  </a:lnTo>
                  <a:lnTo>
                    <a:pt x="116" y="858"/>
                  </a:lnTo>
                  <a:lnTo>
                    <a:pt x="86" y="856"/>
                  </a:lnTo>
                  <a:lnTo>
                    <a:pt x="68" y="854"/>
                  </a:lnTo>
                  <a:lnTo>
                    <a:pt x="48" y="852"/>
                  </a:lnTo>
                  <a:lnTo>
                    <a:pt x="2" y="838"/>
                  </a:lnTo>
                  <a:lnTo>
                    <a:pt x="0" y="844"/>
                  </a:lnTo>
                  <a:lnTo>
                    <a:pt x="2" y="844"/>
                  </a:lnTo>
                  <a:lnTo>
                    <a:pt x="2" y="852"/>
                  </a:lnTo>
                  <a:lnTo>
                    <a:pt x="10" y="868"/>
                  </a:lnTo>
                  <a:lnTo>
                    <a:pt x="26" y="888"/>
                  </a:lnTo>
                  <a:lnTo>
                    <a:pt x="28" y="892"/>
                  </a:lnTo>
                  <a:lnTo>
                    <a:pt x="24" y="906"/>
                  </a:lnTo>
                  <a:lnTo>
                    <a:pt x="24" y="908"/>
                  </a:lnTo>
                  <a:lnTo>
                    <a:pt x="14" y="920"/>
                  </a:lnTo>
                  <a:lnTo>
                    <a:pt x="24" y="930"/>
                  </a:lnTo>
                  <a:lnTo>
                    <a:pt x="30" y="936"/>
                  </a:lnTo>
                  <a:lnTo>
                    <a:pt x="30" y="940"/>
                  </a:lnTo>
                  <a:lnTo>
                    <a:pt x="34" y="956"/>
                  </a:lnTo>
                  <a:lnTo>
                    <a:pt x="46" y="968"/>
                  </a:lnTo>
                  <a:lnTo>
                    <a:pt x="46" y="970"/>
                  </a:lnTo>
                  <a:lnTo>
                    <a:pt x="46" y="980"/>
                  </a:lnTo>
                  <a:lnTo>
                    <a:pt x="46" y="988"/>
                  </a:lnTo>
                  <a:lnTo>
                    <a:pt x="54" y="994"/>
                  </a:lnTo>
                  <a:lnTo>
                    <a:pt x="58" y="992"/>
                  </a:lnTo>
                  <a:lnTo>
                    <a:pt x="60" y="990"/>
                  </a:lnTo>
                  <a:lnTo>
                    <a:pt x="64" y="982"/>
                  </a:lnTo>
                  <a:lnTo>
                    <a:pt x="72" y="980"/>
                  </a:lnTo>
                  <a:lnTo>
                    <a:pt x="78" y="976"/>
                  </a:lnTo>
                  <a:lnTo>
                    <a:pt x="120" y="972"/>
                  </a:lnTo>
                  <a:lnTo>
                    <a:pt x="138" y="966"/>
                  </a:lnTo>
                  <a:lnTo>
                    <a:pt x="142" y="964"/>
                  </a:lnTo>
                  <a:lnTo>
                    <a:pt x="150" y="984"/>
                  </a:lnTo>
                  <a:lnTo>
                    <a:pt x="150" y="990"/>
                  </a:lnTo>
                  <a:lnTo>
                    <a:pt x="148" y="996"/>
                  </a:lnTo>
                  <a:lnTo>
                    <a:pt x="126" y="1028"/>
                  </a:lnTo>
                  <a:lnTo>
                    <a:pt x="126" y="1034"/>
                  </a:lnTo>
                  <a:lnTo>
                    <a:pt x="138" y="1044"/>
                  </a:lnTo>
                  <a:lnTo>
                    <a:pt x="148" y="1052"/>
                  </a:lnTo>
                  <a:lnTo>
                    <a:pt x="156" y="1060"/>
                  </a:lnTo>
                  <a:lnTo>
                    <a:pt x="162" y="1064"/>
                  </a:lnTo>
                  <a:lnTo>
                    <a:pt x="170" y="1068"/>
                  </a:lnTo>
                  <a:lnTo>
                    <a:pt x="178" y="1076"/>
                  </a:lnTo>
                  <a:lnTo>
                    <a:pt x="178" y="1078"/>
                  </a:lnTo>
                  <a:lnTo>
                    <a:pt x="186" y="1082"/>
                  </a:lnTo>
                  <a:lnTo>
                    <a:pt x="190" y="1082"/>
                  </a:lnTo>
                  <a:lnTo>
                    <a:pt x="192" y="1092"/>
                  </a:lnTo>
                  <a:lnTo>
                    <a:pt x="194" y="1100"/>
                  </a:lnTo>
                  <a:lnTo>
                    <a:pt x="196" y="1112"/>
                  </a:lnTo>
                  <a:lnTo>
                    <a:pt x="216" y="1116"/>
                  </a:lnTo>
                  <a:lnTo>
                    <a:pt x="218" y="1116"/>
                  </a:lnTo>
                  <a:lnTo>
                    <a:pt x="218" y="1118"/>
                  </a:lnTo>
                  <a:lnTo>
                    <a:pt x="220" y="1120"/>
                  </a:lnTo>
                  <a:lnTo>
                    <a:pt x="226" y="1130"/>
                  </a:lnTo>
                  <a:lnTo>
                    <a:pt x="242" y="1136"/>
                  </a:lnTo>
                  <a:lnTo>
                    <a:pt x="252" y="1130"/>
                  </a:lnTo>
                  <a:lnTo>
                    <a:pt x="250" y="1124"/>
                  </a:lnTo>
                  <a:lnTo>
                    <a:pt x="240" y="1114"/>
                  </a:lnTo>
                  <a:lnTo>
                    <a:pt x="242" y="1112"/>
                  </a:lnTo>
                  <a:lnTo>
                    <a:pt x="250" y="1094"/>
                  </a:lnTo>
                  <a:lnTo>
                    <a:pt x="270" y="1094"/>
                  </a:lnTo>
                  <a:lnTo>
                    <a:pt x="270" y="1096"/>
                  </a:lnTo>
                  <a:lnTo>
                    <a:pt x="298" y="1104"/>
                  </a:lnTo>
                  <a:lnTo>
                    <a:pt x="314" y="1102"/>
                  </a:lnTo>
                  <a:lnTo>
                    <a:pt x="326" y="1092"/>
                  </a:lnTo>
                  <a:lnTo>
                    <a:pt x="334" y="1080"/>
                  </a:lnTo>
                  <a:lnTo>
                    <a:pt x="342" y="1074"/>
                  </a:lnTo>
                  <a:lnTo>
                    <a:pt x="348" y="1070"/>
                  </a:lnTo>
                  <a:lnTo>
                    <a:pt x="354" y="1072"/>
                  </a:lnTo>
                  <a:lnTo>
                    <a:pt x="360" y="1070"/>
                  </a:lnTo>
                  <a:lnTo>
                    <a:pt x="368" y="1072"/>
                  </a:lnTo>
                  <a:lnTo>
                    <a:pt x="374" y="1072"/>
                  </a:lnTo>
                  <a:lnTo>
                    <a:pt x="374" y="1076"/>
                  </a:lnTo>
                  <a:lnTo>
                    <a:pt x="378" y="1084"/>
                  </a:lnTo>
                  <a:lnTo>
                    <a:pt x="382" y="1096"/>
                  </a:lnTo>
                  <a:lnTo>
                    <a:pt x="386" y="1108"/>
                  </a:lnTo>
                  <a:lnTo>
                    <a:pt x="386" y="1110"/>
                  </a:lnTo>
                  <a:lnTo>
                    <a:pt x="382" y="1124"/>
                  </a:lnTo>
                  <a:lnTo>
                    <a:pt x="368" y="1140"/>
                  </a:lnTo>
                  <a:lnTo>
                    <a:pt x="366" y="1142"/>
                  </a:lnTo>
                  <a:lnTo>
                    <a:pt x="338" y="1154"/>
                  </a:lnTo>
                  <a:lnTo>
                    <a:pt x="334" y="1162"/>
                  </a:lnTo>
                  <a:lnTo>
                    <a:pt x="330" y="1186"/>
                  </a:lnTo>
                  <a:lnTo>
                    <a:pt x="332" y="1196"/>
                  </a:lnTo>
                  <a:lnTo>
                    <a:pt x="340" y="1208"/>
                  </a:lnTo>
                  <a:lnTo>
                    <a:pt x="342" y="1212"/>
                  </a:lnTo>
                  <a:lnTo>
                    <a:pt x="352" y="1218"/>
                  </a:lnTo>
                  <a:lnTo>
                    <a:pt x="386" y="1218"/>
                  </a:lnTo>
                  <a:lnTo>
                    <a:pt x="414" y="1214"/>
                  </a:lnTo>
                  <a:lnTo>
                    <a:pt x="418" y="1210"/>
                  </a:lnTo>
                  <a:lnTo>
                    <a:pt x="424" y="1204"/>
                  </a:lnTo>
                  <a:lnTo>
                    <a:pt x="428" y="1204"/>
                  </a:lnTo>
                  <a:lnTo>
                    <a:pt x="448" y="1206"/>
                  </a:lnTo>
                  <a:lnTo>
                    <a:pt x="450" y="1204"/>
                  </a:lnTo>
                  <a:lnTo>
                    <a:pt x="448" y="1196"/>
                  </a:lnTo>
                  <a:lnTo>
                    <a:pt x="450" y="1188"/>
                  </a:lnTo>
                  <a:lnTo>
                    <a:pt x="458" y="1174"/>
                  </a:lnTo>
                  <a:lnTo>
                    <a:pt x="458" y="1148"/>
                  </a:lnTo>
                  <a:lnTo>
                    <a:pt x="474" y="1106"/>
                  </a:lnTo>
                  <a:lnTo>
                    <a:pt x="474" y="1104"/>
                  </a:lnTo>
                  <a:lnTo>
                    <a:pt x="500" y="1084"/>
                  </a:lnTo>
                  <a:lnTo>
                    <a:pt x="502" y="1082"/>
                  </a:lnTo>
                  <a:lnTo>
                    <a:pt x="522" y="1092"/>
                  </a:lnTo>
                  <a:lnTo>
                    <a:pt x="536" y="1102"/>
                  </a:lnTo>
                  <a:lnTo>
                    <a:pt x="538" y="1108"/>
                  </a:lnTo>
                  <a:lnTo>
                    <a:pt x="540" y="1110"/>
                  </a:lnTo>
                  <a:lnTo>
                    <a:pt x="538" y="1128"/>
                  </a:lnTo>
                  <a:lnTo>
                    <a:pt x="530" y="1140"/>
                  </a:lnTo>
                  <a:lnTo>
                    <a:pt x="526" y="1156"/>
                  </a:lnTo>
                  <a:lnTo>
                    <a:pt x="526" y="1172"/>
                  </a:lnTo>
                  <a:lnTo>
                    <a:pt x="530" y="1180"/>
                  </a:lnTo>
                  <a:lnTo>
                    <a:pt x="538" y="1180"/>
                  </a:lnTo>
                  <a:lnTo>
                    <a:pt x="540" y="1180"/>
                  </a:lnTo>
                  <a:lnTo>
                    <a:pt x="552" y="1180"/>
                  </a:lnTo>
                  <a:lnTo>
                    <a:pt x="556" y="1182"/>
                  </a:lnTo>
                  <a:lnTo>
                    <a:pt x="560" y="1186"/>
                  </a:lnTo>
                  <a:lnTo>
                    <a:pt x="566" y="1196"/>
                  </a:lnTo>
                  <a:lnTo>
                    <a:pt x="572" y="1200"/>
                  </a:lnTo>
                  <a:lnTo>
                    <a:pt x="574" y="1200"/>
                  </a:lnTo>
                  <a:lnTo>
                    <a:pt x="602" y="1212"/>
                  </a:lnTo>
                  <a:lnTo>
                    <a:pt x="614" y="1216"/>
                  </a:lnTo>
                  <a:lnTo>
                    <a:pt x="630" y="1214"/>
                  </a:lnTo>
                  <a:lnTo>
                    <a:pt x="638" y="1204"/>
                  </a:lnTo>
                  <a:lnTo>
                    <a:pt x="646" y="1164"/>
                  </a:lnTo>
                  <a:lnTo>
                    <a:pt x="648" y="1144"/>
                  </a:lnTo>
                  <a:lnTo>
                    <a:pt x="648" y="1142"/>
                  </a:lnTo>
                  <a:lnTo>
                    <a:pt x="650" y="1140"/>
                  </a:lnTo>
                  <a:lnTo>
                    <a:pt x="666" y="1128"/>
                  </a:lnTo>
                  <a:lnTo>
                    <a:pt x="674" y="1116"/>
                  </a:lnTo>
                  <a:lnTo>
                    <a:pt x="690" y="1108"/>
                  </a:lnTo>
                  <a:lnTo>
                    <a:pt x="700" y="1102"/>
                  </a:lnTo>
                  <a:lnTo>
                    <a:pt x="712" y="1098"/>
                  </a:lnTo>
                  <a:lnTo>
                    <a:pt x="706" y="1074"/>
                  </a:lnTo>
                  <a:lnTo>
                    <a:pt x="734" y="1076"/>
                  </a:lnTo>
                  <a:lnTo>
                    <a:pt x="734" y="1078"/>
                  </a:lnTo>
                  <a:lnTo>
                    <a:pt x="748" y="1084"/>
                  </a:lnTo>
                  <a:lnTo>
                    <a:pt x="748" y="1082"/>
                  </a:lnTo>
                  <a:lnTo>
                    <a:pt x="752" y="1068"/>
                  </a:lnTo>
                  <a:lnTo>
                    <a:pt x="752" y="1064"/>
                  </a:lnTo>
                  <a:lnTo>
                    <a:pt x="754" y="1066"/>
                  </a:lnTo>
                  <a:lnTo>
                    <a:pt x="756" y="1066"/>
                  </a:lnTo>
                  <a:lnTo>
                    <a:pt x="768" y="1068"/>
                  </a:lnTo>
                  <a:lnTo>
                    <a:pt x="774" y="1068"/>
                  </a:lnTo>
                  <a:lnTo>
                    <a:pt x="786" y="1056"/>
                  </a:lnTo>
                  <a:lnTo>
                    <a:pt x="788" y="1056"/>
                  </a:lnTo>
                  <a:lnTo>
                    <a:pt x="788" y="1054"/>
                  </a:lnTo>
                  <a:lnTo>
                    <a:pt x="790" y="1054"/>
                  </a:lnTo>
                  <a:lnTo>
                    <a:pt x="806" y="1052"/>
                  </a:lnTo>
                  <a:lnTo>
                    <a:pt x="818" y="1038"/>
                  </a:lnTo>
                  <a:lnTo>
                    <a:pt x="826" y="1028"/>
                  </a:lnTo>
                  <a:lnTo>
                    <a:pt x="826" y="1016"/>
                  </a:lnTo>
                  <a:lnTo>
                    <a:pt x="828" y="1010"/>
                  </a:lnTo>
                  <a:lnTo>
                    <a:pt x="834" y="1004"/>
                  </a:lnTo>
                  <a:lnTo>
                    <a:pt x="836" y="1004"/>
                  </a:lnTo>
                  <a:lnTo>
                    <a:pt x="850" y="1006"/>
                  </a:lnTo>
                  <a:lnTo>
                    <a:pt x="858" y="1002"/>
                  </a:lnTo>
                  <a:lnTo>
                    <a:pt x="860" y="992"/>
                  </a:lnTo>
                  <a:lnTo>
                    <a:pt x="876" y="986"/>
                  </a:lnTo>
                  <a:lnTo>
                    <a:pt x="878" y="986"/>
                  </a:lnTo>
                  <a:lnTo>
                    <a:pt x="898" y="988"/>
                  </a:lnTo>
                  <a:lnTo>
                    <a:pt x="914" y="984"/>
                  </a:lnTo>
                  <a:lnTo>
                    <a:pt x="922" y="976"/>
                  </a:lnTo>
                  <a:lnTo>
                    <a:pt x="930" y="962"/>
                  </a:lnTo>
                  <a:lnTo>
                    <a:pt x="918" y="950"/>
                  </a:lnTo>
                  <a:lnTo>
                    <a:pt x="918" y="948"/>
                  </a:lnTo>
                  <a:lnTo>
                    <a:pt x="914" y="940"/>
                  </a:lnTo>
                  <a:lnTo>
                    <a:pt x="912" y="924"/>
                  </a:lnTo>
                  <a:lnTo>
                    <a:pt x="918" y="912"/>
                  </a:lnTo>
                  <a:lnTo>
                    <a:pt x="920" y="904"/>
                  </a:lnTo>
                  <a:lnTo>
                    <a:pt x="928" y="896"/>
                  </a:lnTo>
                  <a:lnTo>
                    <a:pt x="936" y="878"/>
                  </a:lnTo>
                  <a:lnTo>
                    <a:pt x="936" y="876"/>
                  </a:lnTo>
                  <a:lnTo>
                    <a:pt x="938" y="876"/>
                  </a:lnTo>
                  <a:lnTo>
                    <a:pt x="946" y="864"/>
                  </a:lnTo>
                  <a:lnTo>
                    <a:pt x="958" y="840"/>
                  </a:lnTo>
                  <a:lnTo>
                    <a:pt x="968" y="856"/>
                  </a:lnTo>
                  <a:lnTo>
                    <a:pt x="970" y="856"/>
                  </a:lnTo>
                  <a:lnTo>
                    <a:pt x="970" y="858"/>
                  </a:lnTo>
                  <a:lnTo>
                    <a:pt x="974" y="874"/>
                  </a:lnTo>
                  <a:lnTo>
                    <a:pt x="976" y="890"/>
                  </a:lnTo>
                  <a:lnTo>
                    <a:pt x="986" y="896"/>
                  </a:lnTo>
                  <a:lnTo>
                    <a:pt x="988" y="896"/>
                  </a:lnTo>
                  <a:lnTo>
                    <a:pt x="990" y="896"/>
                  </a:lnTo>
                  <a:lnTo>
                    <a:pt x="992" y="896"/>
                  </a:lnTo>
                  <a:lnTo>
                    <a:pt x="1002" y="880"/>
                  </a:lnTo>
                  <a:lnTo>
                    <a:pt x="1006" y="864"/>
                  </a:lnTo>
                  <a:lnTo>
                    <a:pt x="1010" y="864"/>
                  </a:lnTo>
                  <a:lnTo>
                    <a:pt x="1012" y="864"/>
                  </a:lnTo>
                  <a:lnTo>
                    <a:pt x="1034" y="872"/>
                  </a:lnTo>
                  <a:lnTo>
                    <a:pt x="1046" y="864"/>
                  </a:lnTo>
                  <a:lnTo>
                    <a:pt x="1048" y="864"/>
                  </a:lnTo>
                  <a:lnTo>
                    <a:pt x="1060" y="862"/>
                  </a:lnTo>
                  <a:lnTo>
                    <a:pt x="1068" y="848"/>
                  </a:lnTo>
                  <a:lnTo>
                    <a:pt x="1068" y="832"/>
                  </a:lnTo>
                  <a:lnTo>
                    <a:pt x="1074" y="806"/>
                  </a:lnTo>
                  <a:lnTo>
                    <a:pt x="1074" y="808"/>
                  </a:lnTo>
                  <a:lnTo>
                    <a:pt x="1078" y="808"/>
                  </a:lnTo>
                  <a:lnTo>
                    <a:pt x="1094" y="812"/>
                  </a:lnTo>
                  <a:lnTo>
                    <a:pt x="1102" y="796"/>
                  </a:lnTo>
                  <a:lnTo>
                    <a:pt x="1104" y="796"/>
                  </a:lnTo>
                  <a:lnTo>
                    <a:pt x="1106" y="796"/>
                  </a:lnTo>
                  <a:lnTo>
                    <a:pt x="1122" y="796"/>
                  </a:lnTo>
                  <a:lnTo>
                    <a:pt x="1124" y="796"/>
                  </a:lnTo>
                  <a:lnTo>
                    <a:pt x="1126" y="796"/>
                  </a:lnTo>
                  <a:lnTo>
                    <a:pt x="1134" y="808"/>
                  </a:lnTo>
                  <a:lnTo>
                    <a:pt x="1134" y="810"/>
                  </a:lnTo>
                  <a:lnTo>
                    <a:pt x="1134" y="812"/>
                  </a:lnTo>
                  <a:lnTo>
                    <a:pt x="1136" y="828"/>
                  </a:lnTo>
                  <a:lnTo>
                    <a:pt x="1144" y="834"/>
                  </a:lnTo>
                  <a:lnTo>
                    <a:pt x="1154" y="824"/>
                  </a:lnTo>
                  <a:lnTo>
                    <a:pt x="1158" y="828"/>
                  </a:lnTo>
                  <a:lnTo>
                    <a:pt x="1162" y="834"/>
                  </a:lnTo>
                  <a:lnTo>
                    <a:pt x="1162" y="840"/>
                  </a:lnTo>
                  <a:lnTo>
                    <a:pt x="1162" y="854"/>
                  </a:lnTo>
                  <a:lnTo>
                    <a:pt x="1158" y="868"/>
                  </a:lnTo>
                  <a:lnTo>
                    <a:pt x="1162" y="876"/>
                  </a:lnTo>
                  <a:lnTo>
                    <a:pt x="1170" y="884"/>
                  </a:lnTo>
                  <a:lnTo>
                    <a:pt x="1202" y="888"/>
                  </a:lnTo>
                  <a:lnTo>
                    <a:pt x="1204" y="890"/>
                  </a:lnTo>
                  <a:lnTo>
                    <a:pt x="1206" y="890"/>
                  </a:lnTo>
                  <a:lnTo>
                    <a:pt x="1208" y="892"/>
                  </a:lnTo>
                  <a:lnTo>
                    <a:pt x="1218" y="880"/>
                  </a:lnTo>
                  <a:lnTo>
                    <a:pt x="1226" y="872"/>
                  </a:lnTo>
                  <a:lnTo>
                    <a:pt x="1222" y="860"/>
                  </a:lnTo>
                  <a:lnTo>
                    <a:pt x="1214" y="808"/>
                  </a:lnTo>
                  <a:lnTo>
                    <a:pt x="1238" y="820"/>
                  </a:lnTo>
                  <a:lnTo>
                    <a:pt x="1250" y="832"/>
                  </a:lnTo>
                  <a:lnTo>
                    <a:pt x="1256" y="838"/>
                  </a:lnTo>
                  <a:lnTo>
                    <a:pt x="1266" y="832"/>
                  </a:lnTo>
                  <a:lnTo>
                    <a:pt x="1298" y="796"/>
                  </a:lnTo>
                  <a:lnTo>
                    <a:pt x="1300" y="796"/>
                  </a:lnTo>
                  <a:lnTo>
                    <a:pt x="1312" y="786"/>
                  </a:lnTo>
                  <a:lnTo>
                    <a:pt x="1326" y="768"/>
                  </a:lnTo>
                  <a:lnTo>
                    <a:pt x="1326" y="766"/>
                  </a:lnTo>
                  <a:lnTo>
                    <a:pt x="1344" y="770"/>
                  </a:lnTo>
                  <a:lnTo>
                    <a:pt x="1354" y="770"/>
                  </a:lnTo>
                  <a:lnTo>
                    <a:pt x="1354" y="762"/>
                  </a:lnTo>
                  <a:lnTo>
                    <a:pt x="1356" y="756"/>
                  </a:lnTo>
                  <a:lnTo>
                    <a:pt x="1370" y="740"/>
                  </a:lnTo>
                  <a:lnTo>
                    <a:pt x="1374" y="736"/>
                  </a:lnTo>
                  <a:lnTo>
                    <a:pt x="1390" y="742"/>
                  </a:lnTo>
                  <a:lnTo>
                    <a:pt x="1408" y="740"/>
                  </a:lnTo>
                  <a:lnTo>
                    <a:pt x="1422" y="726"/>
                  </a:lnTo>
                  <a:lnTo>
                    <a:pt x="1428" y="714"/>
                  </a:lnTo>
                  <a:lnTo>
                    <a:pt x="1424" y="708"/>
                  </a:lnTo>
                  <a:lnTo>
                    <a:pt x="1412" y="714"/>
                  </a:lnTo>
                  <a:lnTo>
                    <a:pt x="1412" y="712"/>
                  </a:lnTo>
                  <a:lnTo>
                    <a:pt x="1410" y="712"/>
                  </a:lnTo>
                  <a:lnTo>
                    <a:pt x="1396" y="700"/>
                  </a:lnTo>
                  <a:lnTo>
                    <a:pt x="1396" y="698"/>
                  </a:lnTo>
                  <a:lnTo>
                    <a:pt x="1402" y="676"/>
                  </a:lnTo>
                  <a:lnTo>
                    <a:pt x="1402" y="660"/>
                  </a:lnTo>
                  <a:lnTo>
                    <a:pt x="1398" y="648"/>
                  </a:lnTo>
                  <a:lnTo>
                    <a:pt x="1388" y="644"/>
                  </a:lnTo>
                  <a:lnTo>
                    <a:pt x="1388" y="642"/>
                  </a:lnTo>
                  <a:lnTo>
                    <a:pt x="1386" y="642"/>
                  </a:lnTo>
                  <a:lnTo>
                    <a:pt x="1386" y="640"/>
                  </a:lnTo>
                  <a:lnTo>
                    <a:pt x="1376" y="622"/>
                  </a:lnTo>
                  <a:lnTo>
                    <a:pt x="1374" y="620"/>
                  </a:lnTo>
                  <a:lnTo>
                    <a:pt x="1362" y="636"/>
                  </a:lnTo>
                  <a:lnTo>
                    <a:pt x="1348" y="644"/>
                  </a:lnTo>
                  <a:lnTo>
                    <a:pt x="1344" y="646"/>
                  </a:lnTo>
                  <a:lnTo>
                    <a:pt x="1344" y="644"/>
                  </a:lnTo>
                  <a:lnTo>
                    <a:pt x="1342" y="644"/>
                  </a:lnTo>
                  <a:lnTo>
                    <a:pt x="1328" y="630"/>
                  </a:lnTo>
                  <a:lnTo>
                    <a:pt x="1328" y="628"/>
                  </a:lnTo>
                  <a:lnTo>
                    <a:pt x="1318" y="606"/>
                  </a:lnTo>
                  <a:lnTo>
                    <a:pt x="1314" y="590"/>
                  </a:lnTo>
                  <a:lnTo>
                    <a:pt x="1314" y="588"/>
                  </a:lnTo>
                  <a:lnTo>
                    <a:pt x="1314" y="564"/>
                  </a:lnTo>
                  <a:lnTo>
                    <a:pt x="1312" y="550"/>
                  </a:lnTo>
                  <a:lnTo>
                    <a:pt x="1300" y="546"/>
                  </a:lnTo>
                  <a:lnTo>
                    <a:pt x="1274" y="526"/>
                  </a:lnTo>
                  <a:lnTo>
                    <a:pt x="1276" y="524"/>
                  </a:lnTo>
                  <a:lnTo>
                    <a:pt x="1288" y="510"/>
                  </a:lnTo>
                  <a:lnTo>
                    <a:pt x="1288" y="508"/>
                  </a:lnTo>
                  <a:lnTo>
                    <a:pt x="1290" y="508"/>
                  </a:lnTo>
                  <a:lnTo>
                    <a:pt x="1302" y="508"/>
                  </a:lnTo>
                  <a:lnTo>
                    <a:pt x="1304" y="508"/>
                  </a:lnTo>
                  <a:lnTo>
                    <a:pt x="1310" y="510"/>
                  </a:lnTo>
                  <a:lnTo>
                    <a:pt x="1314" y="514"/>
                  </a:lnTo>
                  <a:lnTo>
                    <a:pt x="1326" y="522"/>
                  </a:lnTo>
                  <a:lnTo>
                    <a:pt x="1338" y="512"/>
                  </a:lnTo>
                  <a:lnTo>
                    <a:pt x="1346" y="500"/>
                  </a:lnTo>
                  <a:lnTo>
                    <a:pt x="1346" y="490"/>
                  </a:lnTo>
                  <a:lnTo>
                    <a:pt x="1344" y="464"/>
                  </a:lnTo>
                  <a:lnTo>
                    <a:pt x="1342" y="454"/>
                  </a:lnTo>
                  <a:lnTo>
                    <a:pt x="1324" y="452"/>
                  </a:lnTo>
                  <a:lnTo>
                    <a:pt x="1324" y="440"/>
                  </a:lnTo>
                  <a:lnTo>
                    <a:pt x="1308" y="420"/>
                  </a:lnTo>
                  <a:lnTo>
                    <a:pt x="1306" y="420"/>
                  </a:lnTo>
                  <a:lnTo>
                    <a:pt x="1298" y="406"/>
                  </a:lnTo>
                  <a:lnTo>
                    <a:pt x="1298" y="404"/>
                  </a:lnTo>
                  <a:lnTo>
                    <a:pt x="1298" y="402"/>
                  </a:lnTo>
                  <a:lnTo>
                    <a:pt x="1314" y="380"/>
                  </a:lnTo>
                  <a:lnTo>
                    <a:pt x="1314" y="378"/>
                  </a:lnTo>
                  <a:lnTo>
                    <a:pt x="1316" y="378"/>
                  </a:lnTo>
                  <a:lnTo>
                    <a:pt x="1316" y="376"/>
                  </a:lnTo>
                  <a:lnTo>
                    <a:pt x="1318" y="376"/>
                  </a:lnTo>
                  <a:lnTo>
                    <a:pt x="1324" y="376"/>
                  </a:lnTo>
                  <a:lnTo>
                    <a:pt x="1334" y="368"/>
                  </a:lnTo>
                  <a:lnTo>
                    <a:pt x="1344" y="336"/>
                  </a:lnTo>
                  <a:lnTo>
                    <a:pt x="1358" y="322"/>
                  </a:lnTo>
                  <a:lnTo>
                    <a:pt x="1358" y="320"/>
                  </a:lnTo>
                  <a:lnTo>
                    <a:pt x="1374" y="316"/>
                  </a:lnTo>
                  <a:lnTo>
                    <a:pt x="1374" y="318"/>
                  </a:lnTo>
                  <a:lnTo>
                    <a:pt x="1382" y="326"/>
                  </a:lnTo>
                  <a:lnTo>
                    <a:pt x="1386" y="328"/>
                  </a:lnTo>
                  <a:lnTo>
                    <a:pt x="1392" y="302"/>
                  </a:lnTo>
                  <a:lnTo>
                    <a:pt x="1386" y="284"/>
                  </a:lnTo>
                  <a:lnTo>
                    <a:pt x="1386" y="282"/>
                  </a:lnTo>
                  <a:lnTo>
                    <a:pt x="1388" y="262"/>
                  </a:lnTo>
                  <a:lnTo>
                    <a:pt x="1388" y="260"/>
                  </a:lnTo>
                  <a:lnTo>
                    <a:pt x="1398" y="250"/>
                  </a:lnTo>
                  <a:lnTo>
                    <a:pt x="1404" y="240"/>
                  </a:lnTo>
                  <a:lnTo>
                    <a:pt x="1404" y="230"/>
                  </a:lnTo>
                  <a:lnTo>
                    <a:pt x="1402" y="220"/>
                  </a:lnTo>
                  <a:lnTo>
                    <a:pt x="1398" y="204"/>
                  </a:lnTo>
                  <a:lnTo>
                    <a:pt x="1398" y="186"/>
                  </a:lnTo>
                  <a:lnTo>
                    <a:pt x="1398" y="184"/>
                  </a:lnTo>
                  <a:lnTo>
                    <a:pt x="1402" y="168"/>
                  </a:lnTo>
                  <a:lnTo>
                    <a:pt x="1398" y="158"/>
                  </a:lnTo>
                  <a:lnTo>
                    <a:pt x="1396" y="152"/>
                  </a:lnTo>
                  <a:lnTo>
                    <a:pt x="1398" y="128"/>
                  </a:lnTo>
                  <a:close/>
                </a:path>
              </a:pathLst>
            </a:custGeom>
            <a:blipFill dpi="0" rotWithShape="0">
              <a:blip r:embed="rId7"/>
              <a:srcRect/>
              <a:tile tx="0" ty="0" sx="100000" sy="100000" flip="none" algn="tl"/>
            </a:blipFill>
            <a:ln w="9525">
              <a:noFill/>
              <a:round/>
            </a:ln>
          </p:spPr>
          <p:txBody>
            <a:bodyPr anchor="ctr"/>
            <a:lstStyle/>
            <a:p>
              <a:endParaRPr lang="zh-CN" altLang="en-US"/>
            </a:p>
          </p:txBody>
        </p:sp>
        <p:sp>
          <p:nvSpPr>
            <p:cNvPr id="45" name="Freeform 10"/>
            <p:cNvSpPr/>
            <p:nvPr/>
          </p:nvSpPr>
          <p:spPr bwMode="auto">
            <a:xfrm>
              <a:off x="1958538" y="1528877"/>
              <a:ext cx="1632711" cy="1382076"/>
            </a:xfrm>
            <a:custGeom>
              <a:avLst/>
              <a:gdLst/>
              <a:ahLst/>
              <a:cxnLst>
                <a:cxn ang="0">
                  <a:pos x="536" y="310"/>
                </a:cxn>
                <a:cxn ang="0">
                  <a:pos x="494" y="314"/>
                </a:cxn>
                <a:cxn ang="0">
                  <a:pos x="446" y="258"/>
                </a:cxn>
                <a:cxn ang="0">
                  <a:pos x="406" y="228"/>
                </a:cxn>
                <a:cxn ang="0">
                  <a:pos x="416" y="162"/>
                </a:cxn>
                <a:cxn ang="0">
                  <a:pos x="348" y="164"/>
                </a:cxn>
                <a:cxn ang="0">
                  <a:pos x="324" y="176"/>
                </a:cxn>
                <a:cxn ang="0">
                  <a:pos x="288" y="108"/>
                </a:cxn>
                <a:cxn ang="0">
                  <a:pos x="268" y="32"/>
                </a:cxn>
                <a:cxn ang="0">
                  <a:pos x="216" y="4"/>
                </a:cxn>
                <a:cxn ang="0">
                  <a:pos x="178" y="64"/>
                </a:cxn>
                <a:cxn ang="0">
                  <a:pos x="108" y="86"/>
                </a:cxn>
                <a:cxn ang="0">
                  <a:pos x="60" y="132"/>
                </a:cxn>
                <a:cxn ang="0">
                  <a:pos x="8" y="158"/>
                </a:cxn>
                <a:cxn ang="0">
                  <a:pos x="10" y="232"/>
                </a:cxn>
                <a:cxn ang="0">
                  <a:pos x="80" y="236"/>
                </a:cxn>
                <a:cxn ang="0">
                  <a:pos x="154" y="272"/>
                </a:cxn>
                <a:cxn ang="0">
                  <a:pos x="222" y="274"/>
                </a:cxn>
                <a:cxn ang="0">
                  <a:pos x="302" y="284"/>
                </a:cxn>
                <a:cxn ang="0">
                  <a:pos x="352" y="296"/>
                </a:cxn>
                <a:cxn ang="0">
                  <a:pos x="404" y="338"/>
                </a:cxn>
                <a:cxn ang="0">
                  <a:pos x="492" y="392"/>
                </a:cxn>
                <a:cxn ang="0">
                  <a:pos x="548" y="440"/>
                </a:cxn>
                <a:cxn ang="0">
                  <a:pos x="544" y="576"/>
                </a:cxn>
                <a:cxn ang="0">
                  <a:pos x="500" y="622"/>
                </a:cxn>
                <a:cxn ang="0">
                  <a:pos x="492" y="656"/>
                </a:cxn>
                <a:cxn ang="0">
                  <a:pos x="452" y="696"/>
                </a:cxn>
                <a:cxn ang="0">
                  <a:pos x="500" y="706"/>
                </a:cxn>
                <a:cxn ang="0">
                  <a:pos x="520" y="678"/>
                </a:cxn>
                <a:cxn ang="0">
                  <a:pos x="552" y="644"/>
                </a:cxn>
                <a:cxn ang="0">
                  <a:pos x="576" y="664"/>
                </a:cxn>
                <a:cxn ang="0">
                  <a:pos x="644" y="690"/>
                </a:cxn>
                <a:cxn ang="0">
                  <a:pos x="668" y="726"/>
                </a:cxn>
                <a:cxn ang="0">
                  <a:pos x="684" y="762"/>
                </a:cxn>
                <a:cxn ang="0">
                  <a:pos x="732" y="742"/>
                </a:cxn>
                <a:cxn ang="0">
                  <a:pos x="736" y="700"/>
                </a:cxn>
                <a:cxn ang="0">
                  <a:pos x="776" y="664"/>
                </a:cxn>
                <a:cxn ang="0">
                  <a:pos x="792" y="582"/>
                </a:cxn>
                <a:cxn ang="0">
                  <a:pos x="840" y="596"/>
                </a:cxn>
                <a:cxn ang="0">
                  <a:pos x="860" y="562"/>
                </a:cxn>
                <a:cxn ang="0">
                  <a:pos x="904" y="536"/>
                </a:cxn>
                <a:cxn ang="0">
                  <a:pos x="906" y="488"/>
                </a:cxn>
                <a:cxn ang="0">
                  <a:pos x="840" y="454"/>
                </a:cxn>
                <a:cxn ang="0">
                  <a:pos x="788" y="476"/>
                </a:cxn>
                <a:cxn ang="0">
                  <a:pos x="816" y="510"/>
                </a:cxn>
                <a:cxn ang="0">
                  <a:pos x="798" y="548"/>
                </a:cxn>
                <a:cxn ang="0">
                  <a:pos x="780" y="552"/>
                </a:cxn>
                <a:cxn ang="0">
                  <a:pos x="758" y="576"/>
                </a:cxn>
                <a:cxn ang="0">
                  <a:pos x="728" y="546"/>
                </a:cxn>
                <a:cxn ang="0">
                  <a:pos x="712" y="512"/>
                </a:cxn>
                <a:cxn ang="0">
                  <a:pos x="698" y="444"/>
                </a:cxn>
                <a:cxn ang="0">
                  <a:pos x="644" y="410"/>
                </a:cxn>
                <a:cxn ang="0">
                  <a:pos x="604" y="384"/>
                </a:cxn>
                <a:cxn ang="0">
                  <a:pos x="606" y="324"/>
                </a:cxn>
                <a:cxn ang="0">
                  <a:pos x="640" y="254"/>
                </a:cxn>
                <a:cxn ang="0">
                  <a:pos x="590" y="286"/>
                </a:cxn>
              </a:cxnLst>
              <a:rect l="0" t="0" r="r" b="b"/>
              <a:pathLst>
                <a:path w="912" h="772">
                  <a:moveTo>
                    <a:pt x="542" y="280"/>
                  </a:moveTo>
                  <a:lnTo>
                    <a:pt x="530" y="280"/>
                  </a:lnTo>
                  <a:lnTo>
                    <a:pt x="526" y="288"/>
                  </a:lnTo>
                  <a:lnTo>
                    <a:pt x="532" y="296"/>
                  </a:lnTo>
                  <a:lnTo>
                    <a:pt x="536" y="308"/>
                  </a:lnTo>
                  <a:lnTo>
                    <a:pt x="536" y="310"/>
                  </a:lnTo>
                  <a:lnTo>
                    <a:pt x="536" y="312"/>
                  </a:lnTo>
                  <a:lnTo>
                    <a:pt x="518" y="320"/>
                  </a:lnTo>
                  <a:lnTo>
                    <a:pt x="516" y="320"/>
                  </a:lnTo>
                  <a:lnTo>
                    <a:pt x="506" y="320"/>
                  </a:lnTo>
                  <a:lnTo>
                    <a:pt x="500" y="316"/>
                  </a:lnTo>
                  <a:lnTo>
                    <a:pt x="494" y="314"/>
                  </a:lnTo>
                  <a:lnTo>
                    <a:pt x="492" y="310"/>
                  </a:lnTo>
                  <a:lnTo>
                    <a:pt x="488" y="300"/>
                  </a:lnTo>
                  <a:lnTo>
                    <a:pt x="464" y="296"/>
                  </a:lnTo>
                  <a:lnTo>
                    <a:pt x="456" y="264"/>
                  </a:lnTo>
                  <a:lnTo>
                    <a:pt x="450" y="262"/>
                  </a:lnTo>
                  <a:lnTo>
                    <a:pt x="446" y="258"/>
                  </a:lnTo>
                  <a:lnTo>
                    <a:pt x="444" y="256"/>
                  </a:lnTo>
                  <a:lnTo>
                    <a:pt x="440" y="250"/>
                  </a:lnTo>
                  <a:lnTo>
                    <a:pt x="432" y="248"/>
                  </a:lnTo>
                  <a:lnTo>
                    <a:pt x="424" y="242"/>
                  </a:lnTo>
                  <a:lnTo>
                    <a:pt x="416" y="232"/>
                  </a:lnTo>
                  <a:lnTo>
                    <a:pt x="406" y="228"/>
                  </a:lnTo>
                  <a:lnTo>
                    <a:pt x="392" y="214"/>
                  </a:lnTo>
                  <a:lnTo>
                    <a:pt x="390" y="204"/>
                  </a:lnTo>
                  <a:lnTo>
                    <a:pt x="390" y="202"/>
                  </a:lnTo>
                  <a:lnTo>
                    <a:pt x="416" y="168"/>
                  </a:lnTo>
                  <a:lnTo>
                    <a:pt x="416" y="164"/>
                  </a:lnTo>
                  <a:lnTo>
                    <a:pt x="416" y="162"/>
                  </a:lnTo>
                  <a:lnTo>
                    <a:pt x="412" y="152"/>
                  </a:lnTo>
                  <a:lnTo>
                    <a:pt x="398" y="156"/>
                  </a:lnTo>
                  <a:lnTo>
                    <a:pt x="396" y="156"/>
                  </a:lnTo>
                  <a:lnTo>
                    <a:pt x="396" y="158"/>
                  </a:lnTo>
                  <a:lnTo>
                    <a:pt x="360" y="160"/>
                  </a:lnTo>
                  <a:lnTo>
                    <a:pt x="348" y="164"/>
                  </a:lnTo>
                  <a:lnTo>
                    <a:pt x="342" y="168"/>
                  </a:lnTo>
                  <a:lnTo>
                    <a:pt x="340" y="172"/>
                  </a:lnTo>
                  <a:lnTo>
                    <a:pt x="334" y="178"/>
                  </a:lnTo>
                  <a:lnTo>
                    <a:pt x="330" y="178"/>
                  </a:lnTo>
                  <a:lnTo>
                    <a:pt x="324" y="178"/>
                  </a:lnTo>
                  <a:lnTo>
                    <a:pt x="324" y="176"/>
                  </a:lnTo>
                  <a:lnTo>
                    <a:pt x="312" y="168"/>
                  </a:lnTo>
                  <a:lnTo>
                    <a:pt x="312" y="148"/>
                  </a:lnTo>
                  <a:lnTo>
                    <a:pt x="304" y="142"/>
                  </a:lnTo>
                  <a:lnTo>
                    <a:pt x="300" y="134"/>
                  </a:lnTo>
                  <a:lnTo>
                    <a:pt x="296" y="116"/>
                  </a:lnTo>
                  <a:lnTo>
                    <a:pt x="288" y="108"/>
                  </a:lnTo>
                  <a:lnTo>
                    <a:pt x="280" y="100"/>
                  </a:lnTo>
                  <a:lnTo>
                    <a:pt x="276" y="98"/>
                  </a:lnTo>
                  <a:lnTo>
                    <a:pt x="290" y="80"/>
                  </a:lnTo>
                  <a:lnTo>
                    <a:pt x="292" y="68"/>
                  </a:lnTo>
                  <a:lnTo>
                    <a:pt x="276" y="48"/>
                  </a:lnTo>
                  <a:lnTo>
                    <a:pt x="268" y="32"/>
                  </a:lnTo>
                  <a:lnTo>
                    <a:pt x="268" y="24"/>
                  </a:lnTo>
                  <a:lnTo>
                    <a:pt x="256" y="16"/>
                  </a:lnTo>
                  <a:lnTo>
                    <a:pt x="256" y="14"/>
                  </a:lnTo>
                  <a:lnTo>
                    <a:pt x="246" y="2"/>
                  </a:lnTo>
                  <a:lnTo>
                    <a:pt x="232" y="0"/>
                  </a:lnTo>
                  <a:lnTo>
                    <a:pt x="216" y="4"/>
                  </a:lnTo>
                  <a:lnTo>
                    <a:pt x="212" y="8"/>
                  </a:lnTo>
                  <a:lnTo>
                    <a:pt x="210" y="30"/>
                  </a:lnTo>
                  <a:lnTo>
                    <a:pt x="210" y="56"/>
                  </a:lnTo>
                  <a:lnTo>
                    <a:pt x="208" y="56"/>
                  </a:lnTo>
                  <a:lnTo>
                    <a:pt x="192" y="62"/>
                  </a:lnTo>
                  <a:lnTo>
                    <a:pt x="178" y="64"/>
                  </a:lnTo>
                  <a:lnTo>
                    <a:pt x="168" y="70"/>
                  </a:lnTo>
                  <a:lnTo>
                    <a:pt x="154" y="74"/>
                  </a:lnTo>
                  <a:lnTo>
                    <a:pt x="152" y="76"/>
                  </a:lnTo>
                  <a:lnTo>
                    <a:pt x="124" y="68"/>
                  </a:lnTo>
                  <a:lnTo>
                    <a:pt x="114" y="80"/>
                  </a:lnTo>
                  <a:lnTo>
                    <a:pt x="108" y="86"/>
                  </a:lnTo>
                  <a:lnTo>
                    <a:pt x="98" y="88"/>
                  </a:lnTo>
                  <a:lnTo>
                    <a:pt x="82" y="102"/>
                  </a:lnTo>
                  <a:lnTo>
                    <a:pt x="72" y="116"/>
                  </a:lnTo>
                  <a:lnTo>
                    <a:pt x="72" y="118"/>
                  </a:lnTo>
                  <a:lnTo>
                    <a:pt x="66" y="128"/>
                  </a:lnTo>
                  <a:lnTo>
                    <a:pt x="60" y="132"/>
                  </a:lnTo>
                  <a:lnTo>
                    <a:pt x="50" y="144"/>
                  </a:lnTo>
                  <a:lnTo>
                    <a:pt x="50" y="146"/>
                  </a:lnTo>
                  <a:lnTo>
                    <a:pt x="44" y="150"/>
                  </a:lnTo>
                  <a:lnTo>
                    <a:pt x="32" y="152"/>
                  </a:lnTo>
                  <a:lnTo>
                    <a:pt x="12" y="152"/>
                  </a:lnTo>
                  <a:lnTo>
                    <a:pt x="8" y="158"/>
                  </a:lnTo>
                  <a:lnTo>
                    <a:pt x="0" y="172"/>
                  </a:lnTo>
                  <a:lnTo>
                    <a:pt x="4" y="184"/>
                  </a:lnTo>
                  <a:lnTo>
                    <a:pt x="2" y="216"/>
                  </a:lnTo>
                  <a:lnTo>
                    <a:pt x="8" y="224"/>
                  </a:lnTo>
                  <a:lnTo>
                    <a:pt x="8" y="226"/>
                  </a:lnTo>
                  <a:lnTo>
                    <a:pt x="10" y="232"/>
                  </a:lnTo>
                  <a:lnTo>
                    <a:pt x="22" y="232"/>
                  </a:lnTo>
                  <a:lnTo>
                    <a:pt x="40" y="236"/>
                  </a:lnTo>
                  <a:lnTo>
                    <a:pt x="66" y="238"/>
                  </a:lnTo>
                  <a:lnTo>
                    <a:pt x="76" y="236"/>
                  </a:lnTo>
                  <a:lnTo>
                    <a:pt x="78" y="236"/>
                  </a:lnTo>
                  <a:lnTo>
                    <a:pt x="80" y="236"/>
                  </a:lnTo>
                  <a:lnTo>
                    <a:pt x="100" y="244"/>
                  </a:lnTo>
                  <a:lnTo>
                    <a:pt x="102" y="244"/>
                  </a:lnTo>
                  <a:lnTo>
                    <a:pt x="112" y="254"/>
                  </a:lnTo>
                  <a:lnTo>
                    <a:pt x="136" y="262"/>
                  </a:lnTo>
                  <a:lnTo>
                    <a:pt x="138" y="262"/>
                  </a:lnTo>
                  <a:lnTo>
                    <a:pt x="154" y="272"/>
                  </a:lnTo>
                  <a:lnTo>
                    <a:pt x="192" y="308"/>
                  </a:lnTo>
                  <a:lnTo>
                    <a:pt x="210" y="316"/>
                  </a:lnTo>
                  <a:lnTo>
                    <a:pt x="218" y="312"/>
                  </a:lnTo>
                  <a:lnTo>
                    <a:pt x="224" y="300"/>
                  </a:lnTo>
                  <a:lnTo>
                    <a:pt x="220" y="278"/>
                  </a:lnTo>
                  <a:lnTo>
                    <a:pt x="222" y="274"/>
                  </a:lnTo>
                  <a:lnTo>
                    <a:pt x="224" y="270"/>
                  </a:lnTo>
                  <a:lnTo>
                    <a:pt x="236" y="264"/>
                  </a:lnTo>
                  <a:lnTo>
                    <a:pt x="236" y="262"/>
                  </a:lnTo>
                  <a:lnTo>
                    <a:pt x="286" y="292"/>
                  </a:lnTo>
                  <a:lnTo>
                    <a:pt x="292" y="290"/>
                  </a:lnTo>
                  <a:lnTo>
                    <a:pt x="302" y="284"/>
                  </a:lnTo>
                  <a:lnTo>
                    <a:pt x="304" y="284"/>
                  </a:lnTo>
                  <a:lnTo>
                    <a:pt x="310" y="284"/>
                  </a:lnTo>
                  <a:lnTo>
                    <a:pt x="320" y="276"/>
                  </a:lnTo>
                  <a:lnTo>
                    <a:pt x="322" y="276"/>
                  </a:lnTo>
                  <a:lnTo>
                    <a:pt x="324" y="276"/>
                  </a:lnTo>
                  <a:lnTo>
                    <a:pt x="352" y="296"/>
                  </a:lnTo>
                  <a:lnTo>
                    <a:pt x="354" y="298"/>
                  </a:lnTo>
                  <a:lnTo>
                    <a:pt x="372" y="312"/>
                  </a:lnTo>
                  <a:lnTo>
                    <a:pt x="380" y="320"/>
                  </a:lnTo>
                  <a:lnTo>
                    <a:pt x="388" y="330"/>
                  </a:lnTo>
                  <a:lnTo>
                    <a:pt x="398" y="340"/>
                  </a:lnTo>
                  <a:lnTo>
                    <a:pt x="404" y="338"/>
                  </a:lnTo>
                  <a:lnTo>
                    <a:pt x="412" y="324"/>
                  </a:lnTo>
                  <a:lnTo>
                    <a:pt x="430" y="336"/>
                  </a:lnTo>
                  <a:lnTo>
                    <a:pt x="432" y="336"/>
                  </a:lnTo>
                  <a:lnTo>
                    <a:pt x="444" y="352"/>
                  </a:lnTo>
                  <a:lnTo>
                    <a:pt x="480" y="380"/>
                  </a:lnTo>
                  <a:lnTo>
                    <a:pt x="492" y="392"/>
                  </a:lnTo>
                  <a:lnTo>
                    <a:pt x="522" y="382"/>
                  </a:lnTo>
                  <a:lnTo>
                    <a:pt x="524" y="406"/>
                  </a:lnTo>
                  <a:lnTo>
                    <a:pt x="538" y="420"/>
                  </a:lnTo>
                  <a:lnTo>
                    <a:pt x="548" y="436"/>
                  </a:lnTo>
                  <a:lnTo>
                    <a:pt x="548" y="438"/>
                  </a:lnTo>
                  <a:lnTo>
                    <a:pt x="548" y="440"/>
                  </a:lnTo>
                  <a:lnTo>
                    <a:pt x="560" y="494"/>
                  </a:lnTo>
                  <a:lnTo>
                    <a:pt x="572" y="516"/>
                  </a:lnTo>
                  <a:lnTo>
                    <a:pt x="556" y="558"/>
                  </a:lnTo>
                  <a:lnTo>
                    <a:pt x="556" y="560"/>
                  </a:lnTo>
                  <a:lnTo>
                    <a:pt x="544" y="564"/>
                  </a:lnTo>
                  <a:lnTo>
                    <a:pt x="544" y="576"/>
                  </a:lnTo>
                  <a:lnTo>
                    <a:pt x="542" y="576"/>
                  </a:lnTo>
                  <a:lnTo>
                    <a:pt x="528" y="598"/>
                  </a:lnTo>
                  <a:lnTo>
                    <a:pt x="508" y="600"/>
                  </a:lnTo>
                  <a:lnTo>
                    <a:pt x="488" y="616"/>
                  </a:lnTo>
                  <a:lnTo>
                    <a:pt x="494" y="620"/>
                  </a:lnTo>
                  <a:lnTo>
                    <a:pt x="500" y="622"/>
                  </a:lnTo>
                  <a:lnTo>
                    <a:pt x="504" y="626"/>
                  </a:lnTo>
                  <a:lnTo>
                    <a:pt x="508" y="630"/>
                  </a:lnTo>
                  <a:lnTo>
                    <a:pt x="508" y="634"/>
                  </a:lnTo>
                  <a:lnTo>
                    <a:pt x="504" y="642"/>
                  </a:lnTo>
                  <a:lnTo>
                    <a:pt x="504" y="644"/>
                  </a:lnTo>
                  <a:lnTo>
                    <a:pt x="492" y="656"/>
                  </a:lnTo>
                  <a:lnTo>
                    <a:pt x="490" y="656"/>
                  </a:lnTo>
                  <a:lnTo>
                    <a:pt x="490" y="658"/>
                  </a:lnTo>
                  <a:lnTo>
                    <a:pt x="488" y="658"/>
                  </a:lnTo>
                  <a:lnTo>
                    <a:pt x="450" y="652"/>
                  </a:lnTo>
                  <a:lnTo>
                    <a:pt x="448" y="666"/>
                  </a:lnTo>
                  <a:lnTo>
                    <a:pt x="452" y="696"/>
                  </a:lnTo>
                  <a:lnTo>
                    <a:pt x="484" y="708"/>
                  </a:lnTo>
                  <a:lnTo>
                    <a:pt x="484" y="710"/>
                  </a:lnTo>
                  <a:lnTo>
                    <a:pt x="496" y="706"/>
                  </a:lnTo>
                  <a:lnTo>
                    <a:pt x="498" y="706"/>
                  </a:lnTo>
                  <a:lnTo>
                    <a:pt x="500" y="704"/>
                  </a:lnTo>
                  <a:lnTo>
                    <a:pt x="500" y="706"/>
                  </a:lnTo>
                  <a:lnTo>
                    <a:pt x="510" y="712"/>
                  </a:lnTo>
                  <a:lnTo>
                    <a:pt x="524" y="712"/>
                  </a:lnTo>
                  <a:lnTo>
                    <a:pt x="528" y="710"/>
                  </a:lnTo>
                  <a:lnTo>
                    <a:pt x="524" y="696"/>
                  </a:lnTo>
                  <a:lnTo>
                    <a:pt x="520" y="680"/>
                  </a:lnTo>
                  <a:lnTo>
                    <a:pt x="520" y="678"/>
                  </a:lnTo>
                  <a:lnTo>
                    <a:pt x="520" y="676"/>
                  </a:lnTo>
                  <a:lnTo>
                    <a:pt x="526" y="670"/>
                  </a:lnTo>
                  <a:lnTo>
                    <a:pt x="528" y="668"/>
                  </a:lnTo>
                  <a:lnTo>
                    <a:pt x="536" y="656"/>
                  </a:lnTo>
                  <a:lnTo>
                    <a:pt x="538" y="654"/>
                  </a:lnTo>
                  <a:lnTo>
                    <a:pt x="552" y="644"/>
                  </a:lnTo>
                  <a:lnTo>
                    <a:pt x="552" y="642"/>
                  </a:lnTo>
                  <a:lnTo>
                    <a:pt x="554" y="642"/>
                  </a:lnTo>
                  <a:lnTo>
                    <a:pt x="572" y="640"/>
                  </a:lnTo>
                  <a:lnTo>
                    <a:pt x="572" y="644"/>
                  </a:lnTo>
                  <a:lnTo>
                    <a:pt x="572" y="656"/>
                  </a:lnTo>
                  <a:lnTo>
                    <a:pt x="576" y="664"/>
                  </a:lnTo>
                  <a:lnTo>
                    <a:pt x="580" y="674"/>
                  </a:lnTo>
                  <a:lnTo>
                    <a:pt x="596" y="684"/>
                  </a:lnTo>
                  <a:lnTo>
                    <a:pt x="640" y="688"/>
                  </a:lnTo>
                  <a:lnTo>
                    <a:pt x="642" y="688"/>
                  </a:lnTo>
                  <a:lnTo>
                    <a:pt x="644" y="688"/>
                  </a:lnTo>
                  <a:lnTo>
                    <a:pt x="644" y="690"/>
                  </a:lnTo>
                  <a:lnTo>
                    <a:pt x="644" y="692"/>
                  </a:lnTo>
                  <a:lnTo>
                    <a:pt x="644" y="706"/>
                  </a:lnTo>
                  <a:lnTo>
                    <a:pt x="656" y="720"/>
                  </a:lnTo>
                  <a:lnTo>
                    <a:pt x="666" y="724"/>
                  </a:lnTo>
                  <a:lnTo>
                    <a:pt x="668" y="724"/>
                  </a:lnTo>
                  <a:lnTo>
                    <a:pt x="668" y="726"/>
                  </a:lnTo>
                  <a:lnTo>
                    <a:pt x="668" y="732"/>
                  </a:lnTo>
                  <a:lnTo>
                    <a:pt x="668" y="740"/>
                  </a:lnTo>
                  <a:lnTo>
                    <a:pt x="664" y="756"/>
                  </a:lnTo>
                  <a:lnTo>
                    <a:pt x="670" y="760"/>
                  </a:lnTo>
                  <a:lnTo>
                    <a:pt x="678" y="760"/>
                  </a:lnTo>
                  <a:lnTo>
                    <a:pt x="684" y="762"/>
                  </a:lnTo>
                  <a:lnTo>
                    <a:pt x="688" y="764"/>
                  </a:lnTo>
                  <a:lnTo>
                    <a:pt x="706" y="772"/>
                  </a:lnTo>
                  <a:lnTo>
                    <a:pt x="716" y="764"/>
                  </a:lnTo>
                  <a:lnTo>
                    <a:pt x="728" y="750"/>
                  </a:lnTo>
                  <a:lnTo>
                    <a:pt x="730" y="744"/>
                  </a:lnTo>
                  <a:lnTo>
                    <a:pt x="732" y="742"/>
                  </a:lnTo>
                  <a:lnTo>
                    <a:pt x="734" y="740"/>
                  </a:lnTo>
                  <a:lnTo>
                    <a:pt x="730" y="722"/>
                  </a:lnTo>
                  <a:lnTo>
                    <a:pt x="728" y="714"/>
                  </a:lnTo>
                  <a:lnTo>
                    <a:pt x="728" y="712"/>
                  </a:lnTo>
                  <a:lnTo>
                    <a:pt x="728" y="710"/>
                  </a:lnTo>
                  <a:lnTo>
                    <a:pt x="736" y="700"/>
                  </a:lnTo>
                  <a:lnTo>
                    <a:pt x="748" y="690"/>
                  </a:lnTo>
                  <a:lnTo>
                    <a:pt x="750" y="690"/>
                  </a:lnTo>
                  <a:lnTo>
                    <a:pt x="776" y="690"/>
                  </a:lnTo>
                  <a:lnTo>
                    <a:pt x="780" y="688"/>
                  </a:lnTo>
                  <a:lnTo>
                    <a:pt x="780" y="676"/>
                  </a:lnTo>
                  <a:lnTo>
                    <a:pt x="776" y="664"/>
                  </a:lnTo>
                  <a:lnTo>
                    <a:pt x="766" y="648"/>
                  </a:lnTo>
                  <a:lnTo>
                    <a:pt x="766" y="628"/>
                  </a:lnTo>
                  <a:lnTo>
                    <a:pt x="766" y="626"/>
                  </a:lnTo>
                  <a:lnTo>
                    <a:pt x="770" y="614"/>
                  </a:lnTo>
                  <a:lnTo>
                    <a:pt x="772" y="614"/>
                  </a:lnTo>
                  <a:lnTo>
                    <a:pt x="792" y="582"/>
                  </a:lnTo>
                  <a:lnTo>
                    <a:pt x="794" y="582"/>
                  </a:lnTo>
                  <a:lnTo>
                    <a:pt x="796" y="580"/>
                  </a:lnTo>
                  <a:lnTo>
                    <a:pt x="800" y="580"/>
                  </a:lnTo>
                  <a:lnTo>
                    <a:pt x="808" y="582"/>
                  </a:lnTo>
                  <a:lnTo>
                    <a:pt x="828" y="592"/>
                  </a:lnTo>
                  <a:lnTo>
                    <a:pt x="840" y="596"/>
                  </a:lnTo>
                  <a:lnTo>
                    <a:pt x="840" y="590"/>
                  </a:lnTo>
                  <a:lnTo>
                    <a:pt x="838" y="588"/>
                  </a:lnTo>
                  <a:lnTo>
                    <a:pt x="838" y="586"/>
                  </a:lnTo>
                  <a:lnTo>
                    <a:pt x="840" y="580"/>
                  </a:lnTo>
                  <a:lnTo>
                    <a:pt x="846" y="572"/>
                  </a:lnTo>
                  <a:lnTo>
                    <a:pt x="860" y="562"/>
                  </a:lnTo>
                  <a:lnTo>
                    <a:pt x="860" y="560"/>
                  </a:lnTo>
                  <a:lnTo>
                    <a:pt x="876" y="556"/>
                  </a:lnTo>
                  <a:lnTo>
                    <a:pt x="890" y="556"/>
                  </a:lnTo>
                  <a:lnTo>
                    <a:pt x="892" y="556"/>
                  </a:lnTo>
                  <a:lnTo>
                    <a:pt x="900" y="556"/>
                  </a:lnTo>
                  <a:lnTo>
                    <a:pt x="904" y="536"/>
                  </a:lnTo>
                  <a:lnTo>
                    <a:pt x="904" y="524"/>
                  </a:lnTo>
                  <a:lnTo>
                    <a:pt x="906" y="512"/>
                  </a:lnTo>
                  <a:lnTo>
                    <a:pt x="906" y="510"/>
                  </a:lnTo>
                  <a:lnTo>
                    <a:pt x="908" y="508"/>
                  </a:lnTo>
                  <a:lnTo>
                    <a:pt x="912" y="496"/>
                  </a:lnTo>
                  <a:lnTo>
                    <a:pt x="906" y="488"/>
                  </a:lnTo>
                  <a:lnTo>
                    <a:pt x="896" y="480"/>
                  </a:lnTo>
                  <a:lnTo>
                    <a:pt x="876" y="476"/>
                  </a:lnTo>
                  <a:lnTo>
                    <a:pt x="868" y="472"/>
                  </a:lnTo>
                  <a:lnTo>
                    <a:pt x="852" y="460"/>
                  </a:lnTo>
                  <a:lnTo>
                    <a:pt x="840" y="456"/>
                  </a:lnTo>
                  <a:lnTo>
                    <a:pt x="840" y="454"/>
                  </a:lnTo>
                  <a:lnTo>
                    <a:pt x="824" y="436"/>
                  </a:lnTo>
                  <a:lnTo>
                    <a:pt x="812" y="436"/>
                  </a:lnTo>
                  <a:lnTo>
                    <a:pt x="810" y="436"/>
                  </a:lnTo>
                  <a:lnTo>
                    <a:pt x="798" y="430"/>
                  </a:lnTo>
                  <a:lnTo>
                    <a:pt x="790" y="440"/>
                  </a:lnTo>
                  <a:lnTo>
                    <a:pt x="788" y="476"/>
                  </a:lnTo>
                  <a:lnTo>
                    <a:pt x="792" y="492"/>
                  </a:lnTo>
                  <a:lnTo>
                    <a:pt x="796" y="492"/>
                  </a:lnTo>
                  <a:lnTo>
                    <a:pt x="798" y="492"/>
                  </a:lnTo>
                  <a:lnTo>
                    <a:pt x="808" y="496"/>
                  </a:lnTo>
                  <a:lnTo>
                    <a:pt x="814" y="510"/>
                  </a:lnTo>
                  <a:lnTo>
                    <a:pt x="816" y="510"/>
                  </a:lnTo>
                  <a:lnTo>
                    <a:pt x="816" y="512"/>
                  </a:lnTo>
                  <a:lnTo>
                    <a:pt x="812" y="536"/>
                  </a:lnTo>
                  <a:lnTo>
                    <a:pt x="812" y="538"/>
                  </a:lnTo>
                  <a:lnTo>
                    <a:pt x="812" y="540"/>
                  </a:lnTo>
                  <a:lnTo>
                    <a:pt x="800" y="546"/>
                  </a:lnTo>
                  <a:lnTo>
                    <a:pt x="798" y="548"/>
                  </a:lnTo>
                  <a:lnTo>
                    <a:pt x="798" y="546"/>
                  </a:lnTo>
                  <a:lnTo>
                    <a:pt x="796" y="546"/>
                  </a:lnTo>
                  <a:lnTo>
                    <a:pt x="792" y="544"/>
                  </a:lnTo>
                  <a:lnTo>
                    <a:pt x="778" y="550"/>
                  </a:lnTo>
                  <a:lnTo>
                    <a:pt x="778" y="552"/>
                  </a:lnTo>
                  <a:lnTo>
                    <a:pt x="780" y="552"/>
                  </a:lnTo>
                  <a:lnTo>
                    <a:pt x="782" y="574"/>
                  </a:lnTo>
                  <a:lnTo>
                    <a:pt x="780" y="578"/>
                  </a:lnTo>
                  <a:lnTo>
                    <a:pt x="776" y="580"/>
                  </a:lnTo>
                  <a:lnTo>
                    <a:pt x="768" y="580"/>
                  </a:lnTo>
                  <a:lnTo>
                    <a:pt x="762" y="578"/>
                  </a:lnTo>
                  <a:lnTo>
                    <a:pt x="758" y="576"/>
                  </a:lnTo>
                  <a:lnTo>
                    <a:pt x="748" y="568"/>
                  </a:lnTo>
                  <a:lnTo>
                    <a:pt x="746" y="568"/>
                  </a:lnTo>
                  <a:lnTo>
                    <a:pt x="746" y="566"/>
                  </a:lnTo>
                  <a:lnTo>
                    <a:pt x="740" y="552"/>
                  </a:lnTo>
                  <a:lnTo>
                    <a:pt x="736" y="550"/>
                  </a:lnTo>
                  <a:lnTo>
                    <a:pt x="728" y="546"/>
                  </a:lnTo>
                  <a:lnTo>
                    <a:pt x="726" y="546"/>
                  </a:lnTo>
                  <a:lnTo>
                    <a:pt x="714" y="538"/>
                  </a:lnTo>
                  <a:lnTo>
                    <a:pt x="712" y="538"/>
                  </a:lnTo>
                  <a:lnTo>
                    <a:pt x="712" y="536"/>
                  </a:lnTo>
                  <a:lnTo>
                    <a:pt x="710" y="524"/>
                  </a:lnTo>
                  <a:lnTo>
                    <a:pt x="712" y="512"/>
                  </a:lnTo>
                  <a:lnTo>
                    <a:pt x="716" y="506"/>
                  </a:lnTo>
                  <a:lnTo>
                    <a:pt x="716" y="502"/>
                  </a:lnTo>
                  <a:lnTo>
                    <a:pt x="712" y="488"/>
                  </a:lnTo>
                  <a:lnTo>
                    <a:pt x="700" y="478"/>
                  </a:lnTo>
                  <a:lnTo>
                    <a:pt x="700" y="476"/>
                  </a:lnTo>
                  <a:lnTo>
                    <a:pt x="698" y="444"/>
                  </a:lnTo>
                  <a:lnTo>
                    <a:pt x="690" y="436"/>
                  </a:lnTo>
                  <a:lnTo>
                    <a:pt x="688" y="436"/>
                  </a:lnTo>
                  <a:lnTo>
                    <a:pt x="688" y="434"/>
                  </a:lnTo>
                  <a:lnTo>
                    <a:pt x="682" y="420"/>
                  </a:lnTo>
                  <a:lnTo>
                    <a:pt x="652" y="416"/>
                  </a:lnTo>
                  <a:lnTo>
                    <a:pt x="644" y="410"/>
                  </a:lnTo>
                  <a:lnTo>
                    <a:pt x="638" y="402"/>
                  </a:lnTo>
                  <a:lnTo>
                    <a:pt x="624" y="402"/>
                  </a:lnTo>
                  <a:lnTo>
                    <a:pt x="618" y="398"/>
                  </a:lnTo>
                  <a:lnTo>
                    <a:pt x="610" y="392"/>
                  </a:lnTo>
                  <a:lnTo>
                    <a:pt x="608" y="390"/>
                  </a:lnTo>
                  <a:lnTo>
                    <a:pt x="604" y="384"/>
                  </a:lnTo>
                  <a:lnTo>
                    <a:pt x="598" y="376"/>
                  </a:lnTo>
                  <a:lnTo>
                    <a:pt x="596" y="362"/>
                  </a:lnTo>
                  <a:lnTo>
                    <a:pt x="596" y="360"/>
                  </a:lnTo>
                  <a:lnTo>
                    <a:pt x="600" y="336"/>
                  </a:lnTo>
                  <a:lnTo>
                    <a:pt x="604" y="324"/>
                  </a:lnTo>
                  <a:lnTo>
                    <a:pt x="606" y="324"/>
                  </a:lnTo>
                  <a:lnTo>
                    <a:pt x="636" y="310"/>
                  </a:lnTo>
                  <a:lnTo>
                    <a:pt x="648" y="296"/>
                  </a:lnTo>
                  <a:lnTo>
                    <a:pt x="650" y="284"/>
                  </a:lnTo>
                  <a:lnTo>
                    <a:pt x="648" y="276"/>
                  </a:lnTo>
                  <a:lnTo>
                    <a:pt x="644" y="262"/>
                  </a:lnTo>
                  <a:lnTo>
                    <a:pt x="640" y="254"/>
                  </a:lnTo>
                  <a:lnTo>
                    <a:pt x="634" y="256"/>
                  </a:lnTo>
                  <a:lnTo>
                    <a:pt x="624" y="254"/>
                  </a:lnTo>
                  <a:lnTo>
                    <a:pt x="616" y="260"/>
                  </a:lnTo>
                  <a:lnTo>
                    <a:pt x="606" y="272"/>
                  </a:lnTo>
                  <a:lnTo>
                    <a:pt x="592" y="286"/>
                  </a:lnTo>
                  <a:lnTo>
                    <a:pt x="590" y="286"/>
                  </a:lnTo>
                  <a:lnTo>
                    <a:pt x="578" y="290"/>
                  </a:lnTo>
                  <a:lnTo>
                    <a:pt x="568" y="288"/>
                  </a:lnTo>
                  <a:lnTo>
                    <a:pt x="542" y="280"/>
                  </a:lnTo>
                  <a:close/>
                </a:path>
              </a:pathLst>
            </a:custGeom>
            <a:blipFill dpi="0" rotWithShape="0">
              <a:blip r:embed="rId7"/>
              <a:srcRect/>
              <a:tile tx="0" ty="0" sx="100000" sy="100000" flip="none" algn="tl"/>
            </a:blipFill>
            <a:ln w="9525">
              <a:noFill/>
              <a:round/>
            </a:ln>
          </p:spPr>
          <p:txBody>
            <a:bodyPr anchor="ctr"/>
            <a:lstStyle/>
            <a:p>
              <a:endParaRPr lang="zh-CN" altLang="en-US"/>
            </a:p>
          </p:txBody>
        </p:sp>
        <p:sp>
          <p:nvSpPr>
            <p:cNvPr id="46" name="Freeform 11"/>
            <p:cNvSpPr/>
            <p:nvPr/>
          </p:nvSpPr>
          <p:spPr bwMode="auto">
            <a:xfrm>
              <a:off x="3118622" y="2008665"/>
              <a:ext cx="329407" cy="544237"/>
            </a:xfrm>
            <a:custGeom>
              <a:avLst/>
              <a:gdLst/>
              <a:ahLst/>
              <a:cxnLst>
                <a:cxn ang="0">
                  <a:pos x="92" y="58"/>
                </a:cxn>
                <a:cxn ang="0">
                  <a:pos x="92" y="86"/>
                </a:cxn>
                <a:cxn ang="0">
                  <a:pos x="84" y="108"/>
                </a:cxn>
                <a:cxn ang="0">
                  <a:pos x="82" y="116"/>
                </a:cxn>
                <a:cxn ang="0">
                  <a:pos x="76" y="122"/>
                </a:cxn>
                <a:cxn ang="0">
                  <a:pos x="74" y="124"/>
                </a:cxn>
                <a:cxn ang="0">
                  <a:pos x="54" y="120"/>
                </a:cxn>
                <a:cxn ang="0">
                  <a:pos x="12" y="134"/>
                </a:cxn>
                <a:cxn ang="0">
                  <a:pos x="8" y="140"/>
                </a:cxn>
                <a:cxn ang="0">
                  <a:pos x="38" y="144"/>
                </a:cxn>
                <a:cxn ang="0">
                  <a:pos x="48" y="162"/>
                </a:cxn>
                <a:cxn ang="0">
                  <a:pos x="60" y="174"/>
                </a:cxn>
                <a:cxn ang="0">
                  <a:pos x="60" y="206"/>
                </a:cxn>
                <a:cxn ang="0">
                  <a:pos x="72" y="216"/>
                </a:cxn>
                <a:cxn ang="0">
                  <a:pos x="76" y="240"/>
                </a:cxn>
                <a:cxn ang="0">
                  <a:pos x="70" y="256"/>
                </a:cxn>
                <a:cxn ang="0">
                  <a:pos x="82" y="270"/>
                </a:cxn>
                <a:cxn ang="0">
                  <a:pos x="100" y="280"/>
                </a:cxn>
                <a:cxn ang="0">
                  <a:pos x="114" y="298"/>
                </a:cxn>
                <a:cxn ang="0">
                  <a:pos x="124" y="304"/>
                </a:cxn>
                <a:cxn ang="0">
                  <a:pos x="122" y="282"/>
                </a:cxn>
                <a:cxn ang="0">
                  <a:pos x="126" y="274"/>
                </a:cxn>
                <a:cxn ang="0">
                  <a:pos x="140" y="268"/>
                </a:cxn>
                <a:cxn ang="0">
                  <a:pos x="144" y="268"/>
                </a:cxn>
                <a:cxn ang="0">
                  <a:pos x="156" y="266"/>
                </a:cxn>
                <a:cxn ang="0">
                  <a:pos x="158" y="244"/>
                </a:cxn>
                <a:cxn ang="0">
                  <a:pos x="148" y="232"/>
                </a:cxn>
                <a:cxn ang="0">
                  <a:pos x="138" y="232"/>
                </a:cxn>
                <a:cxn ang="0">
                  <a:pos x="132" y="210"/>
                </a:cxn>
                <a:cxn ang="0">
                  <a:pos x="136" y="168"/>
                </a:cxn>
                <a:cxn ang="0">
                  <a:pos x="164" y="160"/>
                </a:cxn>
                <a:cxn ang="0">
                  <a:pos x="184" y="108"/>
                </a:cxn>
                <a:cxn ang="0">
                  <a:pos x="174" y="96"/>
                </a:cxn>
                <a:cxn ang="0">
                  <a:pos x="166" y="96"/>
                </a:cxn>
                <a:cxn ang="0">
                  <a:pos x="152" y="96"/>
                </a:cxn>
                <a:cxn ang="0">
                  <a:pos x="142" y="84"/>
                </a:cxn>
                <a:cxn ang="0">
                  <a:pos x="146" y="52"/>
                </a:cxn>
                <a:cxn ang="0">
                  <a:pos x="150" y="42"/>
                </a:cxn>
                <a:cxn ang="0">
                  <a:pos x="156" y="32"/>
                </a:cxn>
                <a:cxn ang="0">
                  <a:pos x="144" y="8"/>
                </a:cxn>
                <a:cxn ang="0">
                  <a:pos x="108" y="18"/>
                </a:cxn>
              </a:cxnLst>
              <a:rect l="0" t="0" r="r" b="b"/>
              <a:pathLst>
                <a:path w="184" h="304">
                  <a:moveTo>
                    <a:pt x="108" y="18"/>
                  </a:moveTo>
                  <a:lnTo>
                    <a:pt x="92" y="58"/>
                  </a:lnTo>
                  <a:lnTo>
                    <a:pt x="92" y="84"/>
                  </a:lnTo>
                  <a:lnTo>
                    <a:pt x="92" y="86"/>
                  </a:lnTo>
                  <a:lnTo>
                    <a:pt x="84" y="100"/>
                  </a:lnTo>
                  <a:lnTo>
                    <a:pt x="84" y="108"/>
                  </a:lnTo>
                  <a:lnTo>
                    <a:pt x="84" y="112"/>
                  </a:lnTo>
                  <a:lnTo>
                    <a:pt x="82" y="116"/>
                  </a:lnTo>
                  <a:lnTo>
                    <a:pt x="80" y="120"/>
                  </a:lnTo>
                  <a:lnTo>
                    <a:pt x="76" y="122"/>
                  </a:lnTo>
                  <a:lnTo>
                    <a:pt x="76" y="124"/>
                  </a:lnTo>
                  <a:lnTo>
                    <a:pt x="74" y="124"/>
                  </a:lnTo>
                  <a:lnTo>
                    <a:pt x="74" y="122"/>
                  </a:lnTo>
                  <a:lnTo>
                    <a:pt x="54" y="120"/>
                  </a:lnTo>
                  <a:lnTo>
                    <a:pt x="44" y="130"/>
                  </a:lnTo>
                  <a:lnTo>
                    <a:pt x="12" y="134"/>
                  </a:lnTo>
                  <a:lnTo>
                    <a:pt x="0" y="134"/>
                  </a:lnTo>
                  <a:lnTo>
                    <a:pt x="8" y="140"/>
                  </a:lnTo>
                  <a:lnTo>
                    <a:pt x="36" y="144"/>
                  </a:lnTo>
                  <a:lnTo>
                    <a:pt x="38" y="144"/>
                  </a:lnTo>
                  <a:lnTo>
                    <a:pt x="40" y="144"/>
                  </a:lnTo>
                  <a:lnTo>
                    <a:pt x="48" y="162"/>
                  </a:lnTo>
                  <a:lnTo>
                    <a:pt x="56" y="168"/>
                  </a:lnTo>
                  <a:lnTo>
                    <a:pt x="60" y="174"/>
                  </a:lnTo>
                  <a:lnTo>
                    <a:pt x="60" y="184"/>
                  </a:lnTo>
                  <a:lnTo>
                    <a:pt x="60" y="206"/>
                  </a:lnTo>
                  <a:lnTo>
                    <a:pt x="70" y="216"/>
                  </a:lnTo>
                  <a:lnTo>
                    <a:pt x="72" y="216"/>
                  </a:lnTo>
                  <a:lnTo>
                    <a:pt x="76" y="232"/>
                  </a:lnTo>
                  <a:lnTo>
                    <a:pt x="76" y="240"/>
                  </a:lnTo>
                  <a:lnTo>
                    <a:pt x="72" y="248"/>
                  </a:lnTo>
                  <a:lnTo>
                    <a:pt x="70" y="256"/>
                  </a:lnTo>
                  <a:lnTo>
                    <a:pt x="72" y="264"/>
                  </a:lnTo>
                  <a:lnTo>
                    <a:pt x="82" y="270"/>
                  </a:lnTo>
                  <a:lnTo>
                    <a:pt x="94" y="276"/>
                  </a:lnTo>
                  <a:lnTo>
                    <a:pt x="100" y="280"/>
                  </a:lnTo>
                  <a:lnTo>
                    <a:pt x="106" y="292"/>
                  </a:lnTo>
                  <a:lnTo>
                    <a:pt x="114" y="298"/>
                  </a:lnTo>
                  <a:lnTo>
                    <a:pt x="116" y="302"/>
                  </a:lnTo>
                  <a:lnTo>
                    <a:pt x="124" y="304"/>
                  </a:lnTo>
                  <a:lnTo>
                    <a:pt x="122" y="288"/>
                  </a:lnTo>
                  <a:lnTo>
                    <a:pt x="122" y="282"/>
                  </a:lnTo>
                  <a:lnTo>
                    <a:pt x="122" y="278"/>
                  </a:lnTo>
                  <a:lnTo>
                    <a:pt x="126" y="274"/>
                  </a:lnTo>
                  <a:lnTo>
                    <a:pt x="128" y="272"/>
                  </a:lnTo>
                  <a:lnTo>
                    <a:pt x="140" y="268"/>
                  </a:lnTo>
                  <a:lnTo>
                    <a:pt x="142" y="268"/>
                  </a:lnTo>
                  <a:lnTo>
                    <a:pt x="144" y="268"/>
                  </a:lnTo>
                  <a:lnTo>
                    <a:pt x="148" y="270"/>
                  </a:lnTo>
                  <a:lnTo>
                    <a:pt x="156" y="266"/>
                  </a:lnTo>
                  <a:lnTo>
                    <a:pt x="156" y="264"/>
                  </a:lnTo>
                  <a:lnTo>
                    <a:pt x="158" y="244"/>
                  </a:lnTo>
                  <a:lnTo>
                    <a:pt x="154" y="236"/>
                  </a:lnTo>
                  <a:lnTo>
                    <a:pt x="148" y="232"/>
                  </a:lnTo>
                  <a:lnTo>
                    <a:pt x="140" y="232"/>
                  </a:lnTo>
                  <a:lnTo>
                    <a:pt x="138" y="232"/>
                  </a:lnTo>
                  <a:lnTo>
                    <a:pt x="136" y="230"/>
                  </a:lnTo>
                  <a:lnTo>
                    <a:pt x="132" y="210"/>
                  </a:lnTo>
                  <a:lnTo>
                    <a:pt x="134" y="168"/>
                  </a:lnTo>
                  <a:lnTo>
                    <a:pt x="136" y="168"/>
                  </a:lnTo>
                  <a:lnTo>
                    <a:pt x="148" y="150"/>
                  </a:lnTo>
                  <a:lnTo>
                    <a:pt x="164" y="160"/>
                  </a:lnTo>
                  <a:lnTo>
                    <a:pt x="176" y="160"/>
                  </a:lnTo>
                  <a:lnTo>
                    <a:pt x="184" y="108"/>
                  </a:lnTo>
                  <a:lnTo>
                    <a:pt x="180" y="100"/>
                  </a:lnTo>
                  <a:lnTo>
                    <a:pt x="174" y="96"/>
                  </a:lnTo>
                  <a:lnTo>
                    <a:pt x="168" y="96"/>
                  </a:lnTo>
                  <a:lnTo>
                    <a:pt x="166" y="96"/>
                  </a:lnTo>
                  <a:lnTo>
                    <a:pt x="154" y="98"/>
                  </a:lnTo>
                  <a:lnTo>
                    <a:pt x="152" y="96"/>
                  </a:lnTo>
                  <a:lnTo>
                    <a:pt x="144" y="84"/>
                  </a:lnTo>
                  <a:lnTo>
                    <a:pt x="142" y="84"/>
                  </a:lnTo>
                  <a:lnTo>
                    <a:pt x="142" y="64"/>
                  </a:lnTo>
                  <a:lnTo>
                    <a:pt x="146" y="52"/>
                  </a:lnTo>
                  <a:lnTo>
                    <a:pt x="148" y="48"/>
                  </a:lnTo>
                  <a:lnTo>
                    <a:pt x="150" y="42"/>
                  </a:lnTo>
                  <a:lnTo>
                    <a:pt x="152" y="36"/>
                  </a:lnTo>
                  <a:lnTo>
                    <a:pt x="156" y="32"/>
                  </a:lnTo>
                  <a:lnTo>
                    <a:pt x="156" y="20"/>
                  </a:lnTo>
                  <a:lnTo>
                    <a:pt x="144" y="8"/>
                  </a:lnTo>
                  <a:lnTo>
                    <a:pt x="128" y="0"/>
                  </a:lnTo>
                  <a:lnTo>
                    <a:pt x="108" y="18"/>
                  </a:lnTo>
                  <a:close/>
                </a:path>
              </a:pathLst>
            </a:custGeom>
            <a:blipFill dpi="0" rotWithShape="0">
              <a:blip r:embed="rId7"/>
              <a:srcRect/>
              <a:tile tx="0" ty="0" sx="100000" sy="100000" flip="none" algn="tl"/>
            </a:blipFill>
            <a:ln w="9525">
              <a:noFill/>
              <a:round/>
            </a:ln>
          </p:spPr>
          <p:txBody>
            <a:bodyPr anchor="ctr"/>
            <a:lstStyle/>
            <a:p>
              <a:endParaRPr lang="zh-CN" altLang="en-US"/>
            </a:p>
          </p:txBody>
        </p:sp>
        <p:sp>
          <p:nvSpPr>
            <p:cNvPr id="47" name="Freeform 12"/>
            <p:cNvSpPr/>
            <p:nvPr/>
          </p:nvSpPr>
          <p:spPr bwMode="auto">
            <a:xfrm>
              <a:off x="0" y="576462"/>
              <a:ext cx="2334491" cy="1765190"/>
            </a:xfrm>
            <a:custGeom>
              <a:avLst/>
              <a:gdLst/>
              <a:ahLst/>
              <a:cxnLst>
                <a:cxn ang="0">
                  <a:pos x="1262" y="444"/>
                </a:cxn>
                <a:cxn ang="0">
                  <a:pos x="1222" y="408"/>
                </a:cxn>
                <a:cxn ang="0">
                  <a:pos x="1202" y="378"/>
                </a:cxn>
                <a:cxn ang="0">
                  <a:pos x="1140" y="340"/>
                </a:cxn>
                <a:cxn ang="0">
                  <a:pos x="1032" y="320"/>
                </a:cxn>
                <a:cxn ang="0">
                  <a:pos x="1044" y="246"/>
                </a:cxn>
                <a:cxn ang="0">
                  <a:pos x="1024" y="112"/>
                </a:cxn>
                <a:cxn ang="0">
                  <a:pos x="976" y="90"/>
                </a:cxn>
                <a:cxn ang="0">
                  <a:pos x="954" y="60"/>
                </a:cxn>
                <a:cxn ang="0">
                  <a:pos x="928" y="0"/>
                </a:cxn>
                <a:cxn ang="0">
                  <a:pos x="876" y="36"/>
                </a:cxn>
                <a:cxn ang="0">
                  <a:pos x="816" y="66"/>
                </a:cxn>
                <a:cxn ang="0">
                  <a:pos x="798" y="130"/>
                </a:cxn>
                <a:cxn ang="0">
                  <a:pos x="760" y="146"/>
                </a:cxn>
                <a:cxn ang="0">
                  <a:pos x="674" y="104"/>
                </a:cxn>
                <a:cxn ang="0">
                  <a:pos x="610" y="232"/>
                </a:cxn>
                <a:cxn ang="0">
                  <a:pos x="576" y="226"/>
                </a:cxn>
                <a:cxn ang="0">
                  <a:pos x="494" y="216"/>
                </a:cxn>
                <a:cxn ang="0">
                  <a:pos x="494" y="256"/>
                </a:cxn>
                <a:cxn ang="0">
                  <a:pos x="472" y="388"/>
                </a:cxn>
                <a:cxn ang="0">
                  <a:pos x="464" y="390"/>
                </a:cxn>
                <a:cxn ang="0">
                  <a:pos x="452" y="392"/>
                </a:cxn>
                <a:cxn ang="0">
                  <a:pos x="412" y="444"/>
                </a:cxn>
                <a:cxn ang="0">
                  <a:pos x="330" y="468"/>
                </a:cxn>
                <a:cxn ang="0">
                  <a:pos x="248" y="470"/>
                </a:cxn>
                <a:cxn ang="0">
                  <a:pos x="184" y="506"/>
                </a:cxn>
                <a:cxn ang="0">
                  <a:pos x="106" y="494"/>
                </a:cxn>
                <a:cxn ang="0">
                  <a:pos x="60" y="482"/>
                </a:cxn>
                <a:cxn ang="0">
                  <a:pos x="10" y="528"/>
                </a:cxn>
                <a:cxn ang="0">
                  <a:pos x="14" y="562"/>
                </a:cxn>
                <a:cxn ang="0">
                  <a:pos x="14" y="598"/>
                </a:cxn>
                <a:cxn ang="0">
                  <a:pos x="58" y="652"/>
                </a:cxn>
                <a:cxn ang="0">
                  <a:pos x="6" y="716"/>
                </a:cxn>
                <a:cxn ang="0">
                  <a:pos x="42" y="734"/>
                </a:cxn>
                <a:cxn ang="0">
                  <a:pos x="74" y="792"/>
                </a:cxn>
                <a:cxn ang="0">
                  <a:pos x="100" y="852"/>
                </a:cxn>
                <a:cxn ang="0">
                  <a:pos x="174" y="888"/>
                </a:cxn>
                <a:cxn ang="0">
                  <a:pos x="206" y="982"/>
                </a:cxn>
                <a:cxn ang="0">
                  <a:pos x="260" y="984"/>
                </a:cxn>
                <a:cxn ang="0">
                  <a:pos x="274" y="952"/>
                </a:cxn>
                <a:cxn ang="0">
                  <a:pos x="298" y="926"/>
                </a:cxn>
                <a:cxn ang="0">
                  <a:pos x="382" y="946"/>
                </a:cxn>
                <a:cxn ang="0">
                  <a:pos x="452" y="924"/>
                </a:cxn>
                <a:cxn ang="0">
                  <a:pos x="488" y="960"/>
                </a:cxn>
                <a:cxn ang="0">
                  <a:pos x="552" y="964"/>
                </a:cxn>
                <a:cxn ang="0">
                  <a:pos x="666" y="944"/>
                </a:cxn>
                <a:cxn ang="0">
                  <a:pos x="754" y="928"/>
                </a:cxn>
                <a:cxn ang="0">
                  <a:pos x="832" y="948"/>
                </a:cxn>
                <a:cxn ang="0">
                  <a:pos x="908" y="976"/>
                </a:cxn>
                <a:cxn ang="0">
                  <a:pos x="940" y="940"/>
                </a:cxn>
                <a:cxn ang="0">
                  <a:pos x="954" y="920"/>
                </a:cxn>
                <a:cxn ang="0">
                  <a:pos x="950" y="884"/>
                </a:cxn>
                <a:cxn ang="0">
                  <a:pos x="922" y="856"/>
                </a:cxn>
                <a:cxn ang="0">
                  <a:pos x="934" y="804"/>
                </a:cxn>
                <a:cxn ang="0">
                  <a:pos x="1004" y="794"/>
                </a:cxn>
                <a:cxn ang="0">
                  <a:pos x="1090" y="772"/>
                </a:cxn>
                <a:cxn ang="0">
                  <a:pos x="1086" y="748"/>
                </a:cxn>
                <a:cxn ang="0">
                  <a:pos x="1086" y="702"/>
                </a:cxn>
                <a:cxn ang="0">
                  <a:pos x="1126" y="676"/>
                </a:cxn>
                <a:cxn ang="0">
                  <a:pos x="1186" y="614"/>
                </a:cxn>
                <a:cxn ang="0">
                  <a:pos x="1214" y="596"/>
                </a:cxn>
                <a:cxn ang="0">
                  <a:pos x="1296" y="580"/>
                </a:cxn>
                <a:cxn ang="0">
                  <a:pos x="1302" y="530"/>
                </a:cxn>
              </a:cxnLst>
              <a:rect l="0" t="0" r="r" b="b"/>
              <a:pathLst>
                <a:path w="1304" h="986">
                  <a:moveTo>
                    <a:pt x="1302" y="530"/>
                  </a:moveTo>
                  <a:lnTo>
                    <a:pt x="1304" y="530"/>
                  </a:lnTo>
                  <a:lnTo>
                    <a:pt x="1304" y="528"/>
                  </a:lnTo>
                  <a:lnTo>
                    <a:pt x="1278" y="456"/>
                  </a:lnTo>
                  <a:lnTo>
                    <a:pt x="1262" y="444"/>
                  </a:lnTo>
                  <a:lnTo>
                    <a:pt x="1262" y="442"/>
                  </a:lnTo>
                  <a:lnTo>
                    <a:pt x="1258" y="412"/>
                  </a:lnTo>
                  <a:lnTo>
                    <a:pt x="1226" y="408"/>
                  </a:lnTo>
                  <a:lnTo>
                    <a:pt x="1224" y="408"/>
                  </a:lnTo>
                  <a:lnTo>
                    <a:pt x="1222" y="408"/>
                  </a:lnTo>
                  <a:lnTo>
                    <a:pt x="1222" y="406"/>
                  </a:lnTo>
                  <a:lnTo>
                    <a:pt x="1222" y="404"/>
                  </a:lnTo>
                  <a:lnTo>
                    <a:pt x="1218" y="396"/>
                  </a:lnTo>
                  <a:lnTo>
                    <a:pt x="1212" y="386"/>
                  </a:lnTo>
                  <a:lnTo>
                    <a:pt x="1202" y="378"/>
                  </a:lnTo>
                  <a:lnTo>
                    <a:pt x="1192" y="368"/>
                  </a:lnTo>
                  <a:lnTo>
                    <a:pt x="1178" y="360"/>
                  </a:lnTo>
                  <a:lnTo>
                    <a:pt x="1166" y="354"/>
                  </a:lnTo>
                  <a:lnTo>
                    <a:pt x="1152" y="346"/>
                  </a:lnTo>
                  <a:lnTo>
                    <a:pt x="1140" y="340"/>
                  </a:lnTo>
                  <a:lnTo>
                    <a:pt x="1116" y="336"/>
                  </a:lnTo>
                  <a:lnTo>
                    <a:pt x="1084" y="334"/>
                  </a:lnTo>
                  <a:lnTo>
                    <a:pt x="1042" y="332"/>
                  </a:lnTo>
                  <a:lnTo>
                    <a:pt x="1040" y="332"/>
                  </a:lnTo>
                  <a:lnTo>
                    <a:pt x="1032" y="320"/>
                  </a:lnTo>
                  <a:lnTo>
                    <a:pt x="1028" y="310"/>
                  </a:lnTo>
                  <a:lnTo>
                    <a:pt x="1026" y="300"/>
                  </a:lnTo>
                  <a:lnTo>
                    <a:pt x="1028" y="288"/>
                  </a:lnTo>
                  <a:lnTo>
                    <a:pt x="1034" y="272"/>
                  </a:lnTo>
                  <a:lnTo>
                    <a:pt x="1044" y="246"/>
                  </a:lnTo>
                  <a:lnTo>
                    <a:pt x="1058" y="214"/>
                  </a:lnTo>
                  <a:lnTo>
                    <a:pt x="1048" y="180"/>
                  </a:lnTo>
                  <a:lnTo>
                    <a:pt x="1036" y="124"/>
                  </a:lnTo>
                  <a:lnTo>
                    <a:pt x="1032" y="118"/>
                  </a:lnTo>
                  <a:lnTo>
                    <a:pt x="1024" y="112"/>
                  </a:lnTo>
                  <a:lnTo>
                    <a:pt x="1012" y="106"/>
                  </a:lnTo>
                  <a:lnTo>
                    <a:pt x="996" y="100"/>
                  </a:lnTo>
                  <a:lnTo>
                    <a:pt x="990" y="98"/>
                  </a:lnTo>
                  <a:lnTo>
                    <a:pt x="982" y="94"/>
                  </a:lnTo>
                  <a:lnTo>
                    <a:pt x="976" y="90"/>
                  </a:lnTo>
                  <a:lnTo>
                    <a:pt x="970" y="86"/>
                  </a:lnTo>
                  <a:lnTo>
                    <a:pt x="966" y="80"/>
                  </a:lnTo>
                  <a:lnTo>
                    <a:pt x="964" y="74"/>
                  </a:lnTo>
                  <a:lnTo>
                    <a:pt x="960" y="68"/>
                  </a:lnTo>
                  <a:lnTo>
                    <a:pt x="954" y="60"/>
                  </a:lnTo>
                  <a:lnTo>
                    <a:pt x="948" y="54"/>
                  </a:lnTo>
                  <a:lnTo>
                    <a:pt x="940" y="50"/>
                  </a:lnTo>
                  <a:lnTo>
                    <a:pt x="938" y="50"/>
                  </a:lnTo>
                  <a:lnTo>
                    <a:pt x="938" y="48"/>
                  </a:lnTo>
                  <a:lnTo>
                    <a:pt x="928" y="0"/>
                  </a:lnTo>
                  <a:lnTo>
                    <a:pt x="890" y="4"/>
                  </a:lnTo>
                  <a:lnTo>
                    <a:pt x="886" y="14"/>
                  </a:lnTo>
                  <a:lnTo>
                    <a:pt x="882" y="24"/>
                  </a:lnTo>
                  <a:lnTo>
                    <a:pt x="878" y="32"/>
                  </a:lnTo>
                  <a:lnTo>
                    <a:pt x="876" y="36"/>
                  </a:lnTo>
                  <a:lnTo>
                    <a:pt x="870" y="38"/>
                  </a:lnTo>
                  <a:lnTo>
                    <a:pt x="846" y="46"/>
                  </a:lnTo>
                  <a:lnTo>
                    <a:pt x="828" y="56"/>
                  </a:lnTo>
                  <a:lnTo>
                    <a:pt x="822" y="60"/>
                  </a:lnTo>
                  <a:lnTo>
                    <a:pt x="816" y="66"/>
                  </a:lnTo>
                  <a:lnTo>
                    <a:pt x="814" y="74"/>
                  </a:lnTo>
                  <a:lnTo>
                    <a:pt x="810" y="92"/>
                  </a:lnTo>
                  <a:lnTo>
                    <a:pt x="806" y="110"/>
                  </a:lnTo>
                  <a:lnTo>
                    <a:pt x="802" y="122"/>
                  </a:lnTo>
                  <a:lnTo>
                    <a:pt x="798" y="130"/>
                  </a:lnTo>
                  <a:lnTo>
                    <a:pt x="792" y="136"/>
                  </a:lnTo>
                  <a:lnTo>
                    <a:pt x="786" y="142"/>
                  </a:lnTo>
                  <a:lnTo>
                    <a:pt x="778" y="144"/>
                  </a:lnTo>
                  <a:lnTo>
                    <a:pt x="770" y="146"/>
                  </a:lnTo>
                  <a:lnTo>
                    <a:pt x="760" y="146"/>
                  </a:lnTo>
                  <a:lnTo>
                    <a:pt x="750" y="144"/>
                  </a:lnTo>
                  <a:lnTo>
                    <a:pt x="738" y="140"/>
                  </a:lnTo>
                  <a:lnTo>
                    <a:pt x="724" y="134"/>
                  </a:lnTo>
                  <a:lnTo>
                    <a:pt x="708" y="126"/>
                  </a:lnTo>
                  <a:lnTo>
                    <a:pt x="674" y="104"/>
                  </a:lnTo>
                  <a:lnTo>
                    <a:pt x="608" y="188"/>
                  </a:lnTo>
                  <a:lnTo>
                    <a:pt x="616" y="224"/>
                  </a:lnTo>
                  <a:lnTo>
                    <a:pt x="618" y="224"/>
                  </a:lnTo>
                  <a:lnTo>
                    <a:pt x="616" y="226"/>
                  </a:lnTo>
                  <a:lnTo>
                    <a:pt x="610" y="232"/>
                  </a:lnTo>
                  <a:lnTo>
                    <a:pt x="602" y="236"/>
                  </a:lnTo>
                  <a:lnTo>
                    <a:pt x="598" y="236"/>
                  </a:lnTo>
                  <a:lnTo>
                    <a:pt x="594" y="234"/>
                  </a:lnTo>
                  <a:lnTo>
                    <a:pt x="582" y="230"/>
                  </a:lnTo>
                  <a:lnTo>
                    <a:pt x="576" y="226"/>
                  </a:lnTo>
                  <a:lnTo>
                    <a:pt x="564" y="224"/>
                  </a:lnTo>
                  <a:lnTo>
                    <a:pt x="548" y="220"/>
                  </a:lnTo>
                  <a:lnTo>
                    <a:pt x="528" y="220"/>
                  </a:lnTo>
                  <a:lnTo>
                    <a:pt x="514" y="218"/>
                  </a:lnTo>
                  <a:lnTo>
                    <a:pt x="494" y="216"/>
                  </a:lnTo>
                  <a:lnTo>
                    <a:pt x="474" y="220"/>
                  </a:lnTo>
                  <a:lnTo>
                    <a:pt x="482" y="234"/>
                  </a:lnTo>
                  <a:lnTo>
                    <a:pt x="492" y="248"/>
                  </a:lnTo>
                  <a:lnTo>
                    <a:pt x="494" y="252"/>
                  </a:lnTo>
                  <a:lnTo>
                    <a:pt x="494" y="256"/>
                  </a:lnTo>
                  <a:lnTo>
                    <a:pt x="484" y="308"/>
                  </a:lnTo>
                  <a:lnTo>
                    <a:pt x="488" y="336"/>
                  </a:lnTo>
                  <a:lnTo>
                    <a:pt x="490" y="336"/>
                  </a:lnTo>
                  <a:lnTo>
                    <a:pt x="488" y="336"/>
                  </a:lnTo>
                  <a:lnTo>
                    <a:pt x="472" y="388"/>
                  </a:lnTo>
                  <a:lnTo>
                    <a:pt x="470" y="394"/>
                  </a:lnTo>
                  <a:lnTo>
                    <a:pt x="468" y="396"/>
                  </a:lnTo>
                  <a:lnTo>
                    <a:pt x="466" y="396"/>
                  </a:lnTo>
                  <a:lnTo>
                    <a:pt x="466" y="394"/>
                  </a:lnTo>
                  <a:lnTo>
                    <a:pt x="464" y="390"/>
                  </a:lnTo>
                  <a:lnTo>
                    <a:pt x="460" y="384"/>
                  </a:lnTo>
                  <a:lnTo>
                    <a:pt x="460" y="382"/>
                  </a:lnTo>
                  <a:lnTo>
                    <a:pt x="458" y="382"/>
                  </a:lnTo>
                  <a:lnTo>
                    <a:pt x="454" y="384"/>
                  </a:lnTo>
                  <a:lnTo>
                    <a:pt x="452" y="392"/>
                  </a:lnTo>
                  <a:lnTo>
                    <a:pt x="450" y="404"/>
                  </a:lnTo>
                  <a:lnTo>
                    <a:pt x="444" y="414"/>
                  </a:lnTo>
                  <a:lnTo>
                    <a:pt x="436" y="422"/>
                  </a:lnTo>
                  <a:lnTo>
                    <a:pt x="426" y="432"/>
                  </a:lnTo>
                  <a:lnTo>
                    <a:pt x="412" y="444"/>
                  </a:lnTo>
                  <a:lnTo>
                    <a:pt x="406" y="448"/>
                  </a:lnTo>
                  <a:lnTo>
                    <a:pt x="404" y="448"/>
                  </a:lnTo>
                  <a:lnTo>
                    <a:pt x="352" y="448"/>
                  </a:lnTo>
                  <a:lnTo>
                    <a:pt x="332" y="468"/>
                  </a:lnTo>
                  <a:lnTo>
                    <a:pt x="330" y="468"/>
                  </a:lnTo>
                  <a:lnTo>
                    <a:pt x="274" y="460"/>
                  </a:lnTo>
                  <a:lnTo>
                    <a:pt x="268" y="466"/>
                  </a:lnTo>
                  <a:lnTo>
                    <a:pt x="260" y="470"/>
                  </a:lnTo>
                  <a:lnTo>
                    <a:pt x="254" y="470"/>
                  </a:lnTo>
                  <a:lnTo>
                    <a:pt x="248" y="470"/>
                  </a:lnTo>
                  <a:lnTo>
                    <a:pt x="240" y="470"/>
                  </a:lnTo>
                  <a:lnTo>
                    <a:pt x="232" y="470"/>
                  </a:lnTo>
                  <a:lnTo>
                    <a:pt x="206" y="478"/>
                  </a:lnTo>
                  <a:lnTo>
                    <a:pt x="184" y="504"/>
                  </a:lnTo>
                  <a:lnTo>
                    <a:pt x="184" y="506"/>
                  </a:lnTo>
                  <a:lnTo>
                    <a:pt x="148" y="508"/>
                  </a:lnTo>
                  <a:lnTo>
                    <a:pt x="148" y="478"/>
                  </a:lnTo>
                  <a:lnTo>
                    <a:pt x="126" y="478"/>
                  </a:lnTo>
                  <a:lnTo>
                    <a:pt x="122" y="490"/>
                  </a:lnTo>
                  <a:lnTo>
                    <a:pt x="106" y="494"/>
                  </a:lnTo>
                  <a:lnTo>
                    <a:pt x="104" y="494"/>
                  </a:lnTo>
                  <a:lnTo>
                    <a:pt x="102" y="494"/>
                  </a:lnTo>
                  <a:lnTo>
                    <a:pt x="86" y="486"/>
                  </a:lnTo>
                  <a:lnTo>
                    <a:pt x="66" y="480"/>
                  </a:lnTo>
                  <a:lnTo>
                    <a:pt x="60" y="482"/>
                  </a:lnTo>
                  <a:lnTo>
                    <a:pt x="54" y="484"/>
                  </a:lnTo>
                  <a:lnTo>
                    <a:pt x="38" y="496"/>
                  </a:lnTo>
                  <a:lnTo>
                    <a:pt x="20" y="512"/>
                  </a:lnTo>
                  <a:lnTo>
                    <a:pt x="14" y="520"/>
                  </a:lnTo>
                  <a:lnTo>
                    <a:pt x="10" y="528"/>
                  </a:lnTo>
                  <a:lnTo>
                    <a:pt x="12" y="530"/>
                  </a:lnTo>
                  <a:lnTo>
                    <a:pt x="14" y="536"/>
                  </a:lnTo>
                  <a:lnTo>
                    <a:pt x="16" y="546"/>
                  </a:lnTo>
                  <a:lnTo>
                    <a:pt x="16" y="554"/>
                  </a:lnTo>
                  <a:lnTo>
                    <a:pt x="14" y="562"/>
                  </a:lnTo>
                  <a:lnTo>
                    <a:pt x="10" y="568"/>
                  </a:lnTo>
                  <a:lnTo>
                    <a:pt x="6" y="570"/>
                  </a:lnTo>
                  <a:lnTo>
                    <a:pt x="4" y="574"/>
                  </a:lnTo>
                  <a:lnTo>
                    <a:pt x="0" y="590"/>
                  </a:lnTo>
                  <a:lnTo>
                    <a:pt x="14" y="598"/>
                  </a:lnTo>
                  <a:lnTo>
                    <a:pt x="30" y="580"/>
                  </a:lnTo>
                  <a:lnTo>
                    <a:pt x="54" y="604"/>
                  </a:lnTo>
                  <a:lnTo>
                    <a:pt x="54" y="606"/>
                  </a:lnTo>
                  <a:lnTo>
                    <a:pt x="58" y="650"/>
                  </a:lnTo>
                  <a:lnTo>
                    <a:pt x="58" y="652"/>
                  </a:lnTo>
                  <a:lnTo>
                    <a:pt x="44" y="712"/>
                  </a:lnTo>
                  <a:lnTo>
                    <a:pt x="42" y="712"/>
                  </a:lnTo>
                  <a:lnTo>
                    <a:pt x="18" y="712"/>
                  </a:lnTo>
                  <a:lnTo>
                    <a:pt x="12" y="714"/>
                  </a:lnTo>
                  <a:lnTo>
                    <a:pt x="6" y="716"/>
                  </a:lnTo>
                  <a:lnTo>
                    <a:pt x="8" y="720"/>
                  </a:lnTo>
                  <a:lnTo>
                    <a:pt x="12" y="724"/>
                  </a:lnTo>
                  <a:lnTo>
                    <a:pt x="28" y="736"/>
                  </a:lnTo>
                  <a:lnTo>
                    <a:pt x="40" y="734"/>
                  </a:lnTo>
                  <a:lnTo>
                    <a:pt x="42" y="734"/>
                  </a:lnTo>
                  <a:lnTo>
                    <a:pt x="70" y="760"/>
                  </a:lnTo>
                  <a:lnTo>
                    <a:pt x="72" y="764"/>
                  </a:lnTo>
                  <a:lnTo>
                    <a:pt x="76" y="768"/>
                  </a:lnTo>
                  <a:lnTo>
                    <a:pt x="76" y="778"/>
                  </a:lnTo>
                  <a:lnTo>
                    <a:pt x="74" y="792"/>
                  </a:lnTo>
                  <a:lnTo>
                    <a:pt x="66" y="806"/>
                  </a:lnTo>
                  <a:lnTo>
                    <a:pt x="70" y="832"/>
                  </a:lnTo>
                  <a:lnTo>
                    <a:pt x="80" y="834"/>
                  </a:lnTo>
                  <a:lnTo>
                    <a:pt x="120" y="834"/>
                  </a:lnTo>
                  <a:lnTo>
                    <a:pt x="100" y="852"/>
                  </a:lnTo>
                  <a:lnTo>
                    <a:pt x="112" y="860"/>
                  </a:lnTo>
                  <a:lnTo>
                    <a:pt x="128" y="868"/>
                  </a:lnTo>
                  <a:lnTo>
                    <a:pt x="170" y="886"/>
                  </a:lnTo>
                  <a:lnTo>
                    <a:pt x="172" y="888"/>
                  </a:lnTo>
                  <a:lnTo>
                    <a:pt x="174" y="888"/>
                  </a:lnTo>
                  <a:lnTo>
                    <a:pt x="178" y="952"/>
                  </a:lnTo>
                  <a:lnTo>
                    <a:pt x="180" y="962"/>
                  </a:lnTo>
                  <a:lnTo>
                    <a:pt x="186" y="970"/>
                  </a:lnTo>
                  <a:lnTo>
                    <a:pt x="194" y="976"/>
                  </a:lnTo>
                  <a:lnTo>
                    <a:pt x="206" y="982"/>
                  </a:lnTo>
                  <a:lnTo>
                    <a:pt x="210" y="980"/>
                  </a:lnTo>
                  <a:lnTo>
                    <a:pt x="212" y="980"/>
                  </a:lnTo>
                  <a:lnTo>
                    <a:pt x="256" y="986"/>
                  </a:lnTo>
                  <a:lnTo>
                    <a:pt x="260" y="986"/>
                  </a:lnTo>
                  <a:lnTo>
                    <a:pt x="260" y="984"/>
                  </a:lnTo>
                  <a:lnTo>
                    <a:pt x="268" y="968"/>
                  </a:lnTo>
                  <a:lnTo>
                    <a:pt x="268" y="966"/>
                  </a:lnTo>
                  <a:lnTo>
                    <a:pt x="268" y="960"/>
                  </a:lnTo>
                  <a:lnTo>
                    <a:pt x="270" y="956"/>
                  </a:lnTo>
                  <a:lnTo>
                    <a:pt x="274" y="952"/>
                  </a:lnTo>
                  <a:lnTo>
                    <a:pt x="278" y="948"/>
                  </a:lnTo>
                  <a:lnTo>
                    <a:pt x="286" y="940"/>
                  </a:lnTo>
                  <a:lnTo>
                    <a:pt x="290" y="932"/>
                  </a:lnTo>
                  <a:lnTo>
                    <a:pt x="294" y="928"/>
                  </a:lnTo>
                  <a:lnTo>
                    <a:pt x="298" y="926"/>
                  </a:lnTo>
                  <a:lnTo>
                    <a:pt x="306" y="926"/>
                  </a:lnTo>
                  <a:lnTo>
                    <a:pt x="314" y="928"/>
                  </a:lnTo>
                  <a:lnTo>
                    <a:pt x="316" y="928"/>
                  </a:lnTo>
                  <a:lnTo>
                    <a:pt x="330" y="936"/>
                  </a:lnTo>
                  <a:lnTo>
                    <a:pt x="382" y="946"/>
                  </a:lnTo>
                  <a:lnTo>
                    <a:pt x="412" y="944"/>
                  </a:lnTo>
                  <a:lnTo>
                    <a:pt x="434" y="934"/>
                  </a:lnTo>
                  <a:lnTo>
                    <a:pt x="440" y="928"/>
                  </a:lnTo>
                  <a:lnTo>
                    <a:pt x="444" y="924"/>
                  </a:lnTo>
                  <a:lnTo>
                    <a:pt x="452" y="924"/>
                  </a:lnTo>
                  <a:lnTo>
                    <a:pt x="460" y="930"/>
                  </a:lnTo>
                  <a:lnTo>
                    <a:pt x="464" y="932"/>
                  </a:lnTo>
                  <a:lnTo>
                    <a:pt x="468" y="938"/>
                  </a:lnTo>
                  <a:lnTo>
                    <a:pt x="472" y="948"/>
                  </a:lnTo>
                  <a:lnTo>
                    <a:pt x="488" y="960"/>
                  </a:lnTo>
                  <a:lnTo>
                    <a:pt x="500" y="960"/>
                  </a:lnTo>
                  <a:lnTo>
                    <a:pt x="502" y="960"/>
                  </a:lnTo>
                  <a:lnTo>
                    <a:pt x="504" y="960"/>
                  </a:lnTo>
                  <a:lnTo>
                    <a:pt x="520" y="968"/>
                  </a:lnTo>
                  <a:lnTo>
                    <a:pt x="552" y="964"/>
                  </a:lnTo>
                  <a:lnTo>
                    <a:pt x="570" y="960"/>
                  </a:lnTo>
                  <a:lnTo>
                    <a:pt x="614" y="964"/>
                  </a:lnTo>
                  <a:lnTo>
                    <a:pt x="634" y="958"/>
                  </a:lnTo>
                  <a:lnTo>
                    <a:pt x="658" y="948"/>
                  </a:lnTo>
                  <a:lnTo>
                    <a:pt x="666" y="944"/>
                  </a:lnTo>
                  <a:lnTo>
                    <a:pt x="676" y="940"/>
                  </a:lnTo>
                  <a:lnTo>
                    <a:pt x="720" y="940"/>
                  </a:lnTo>
                  <a:lnTo>
                    <a:pt x="736" y="934"/>
                  </a:lnTo>
                  <a:lnTo>
                    <a:pt x="746" y="930"/>
                  </a:lnTo>
                  <a:lnTo>
                    <a:pt x="754" y="928"/>
                  </a:lnTo>
                  <a:lnTo>
                    <a:pt x="778" y="928"/>
                  </a:lnTo>
                  <a:lnTo>
                    <a:pt x="790" y="936"/>
                  </a:lnTo>
                  <a:lnTo>
                    <a:pt x="826" y="944"/>
                  </a:lnTo>
                  <a:lnTo>
                    <a:pt x="830" y="944"/>
                  </a:lnTo>
                  <a:lnTo>
                    <a:pt x="832" y="948"/>
                  </a:lnTo>
                  <a:lnTo>
                    <a:pt x="842" y="956"/>
                  </a:lnTo>
                  <a:lnTo>
                    <a:pt x="858" y="964"/>
                  </a:lnTo>
                  <a:lnTo>
                    <a:pt x="858" y="966"/>
                  </a:lnTo>
                  <a:lnTo>
                    <a:pt x="892" y="968"/>
                  </a:lnTo>
                  <a:lnTo>
                    <a:pt x="908" y="976"/>
                  </a:lnTo>
                  <a:lnTo>
                    <a:pt x="928" y="980"/>
                  </a:lnTo>
                  <a:lnTo>
                    <a:pt x="946" y="982"/>
                  </a:lnTo>
                  <a:lnTo>
                    <a:pt x="950" y="972"/>
                  </a:lnTo>
                  <a:lnTo>
                    <a:pt x="942" y="956"/>
                  </a:lnTo>
                  <a:lnTo>
                    <a:pt x="940" y="940"/>
                  </a:lnTo>
                  <a:lnTo>
                    <a:pt x="938" y="940"/>
                  </a:lnTo>
                  <a:lnTo>
                    <a:pt x="942" y="936"/>
                  </a:lnTo>
                  <a:lnTo>
                    <a:pt x="952" y="922"/>
                  </a:lnTo>
                  <a:lnTo>
                    <a:pt x="952" y="920"/>
                  </a:lnTo>
                  <a:lnTo>
                    <a:pt x="954" y="920"/>
                  </a:lnTo>
                  <a:lnTo>
                    <a:pt x="964" y="912"/>
                  </a:lnTo>
                  <a:lnTo>
                    <a:pt x="962" y="908"/>
                  </a:lnTo>
                  <a:lnTo>
                    <a:pt x="958" y="892"/>
                  </a:lnTo>
                  <a:lnTo>
                    <a:pt x="956" y="888"/>
                  </a:lnTo>
                  <a:lnTo>
                    <a:pt x="950" y="884"/>
                  </a:lnTo>
                  <a:lnTo>
                    <a:pt x="938" y="872"/>
                  </a:lnTo>
                  <a:lnTo>
                    <a:pt x="922" y="858"/>
                  </a:lnTo>
                  <a:lnTo>
                    <a:pt x="922" y="856"/>
                  </a:lnTo>
                  <a:lnTo>
                    <a:pt x="920" y="856"/>
                  </a:lnTo>
                  <a:lnTo>
                    <a:pt x="922" y="856"/>
                  </a:lnTo>
                  <a:lnTo>
                    <a:pt x="922" y="854"/>
                  </a:lnTo>
                  <a:lnTo>
                    <a:pt x="924" y="838"/>
                  </a:lnTo>
                  <a:lnTo>
                    <a:pt x="924" y="828"/>
                  </a:lnTo>
                  <a:lnTo>
                    <a:pt x="916" y="808"/>
                  </a:lnTo>
                  <a:lnTo>
                    <a:pt x="934" y="804"/>
                  </a:lnTo>
                  <a:lnTo>
                    <a:pt x="944" y="796"/>
                  </a:lnTo>
                  <a:lnTo>
                    <a:pt x="966" y="796"/>
                  </a:lnTo>
                  <a:lnTo>
                    <a:pt x="988" y="792"/>
                  </a:lnTo>
                  <a:lnTo>
                    <a:pt x="990" y="792"/>
                  </a:lnTo>
                  <a:lnTo>
                    <a:pt x="1004" y="794"/>
                  </a:lnTo>
                  <a:lnTo>
                    <a:pt x="1022" y="788"/>
                  </a:lnTo>
                  <a:lnTo>
                    <a:pt x="1042" y="784"/>
                  </a:lnTo>
                  <a:lnTo>
                    <a:pt x="1054" y="780"/>
                  </a:lnTo>
                  <a:lnTo>
                    <a:pt x="1056" y="780"/>
                  </a:lnTo>
                  <a:lnTo>
                    <a:pt x="1090" y="772"/>
                  </a:lnTo>
                  <a:lnTo>
                    <a:pt x="1096" y="768"/>
                  </a:lnTo>
                  <a:lnTo>
                    <a:pt x="1094" y="760"/>
                  </a:lnTo>
                  <a:lnTo>
                    <a:pt x="1088" y="750"/>
                  </a:lnTo>
                  <a:lnTo>
                    <a:pt x="1088" y="748"/>
                  </a:lnTo>
                  <a:lnTo>
                    <a:pt x="1086" y="748"/>
                  </a:lnTo>
                  <a:lnTo>
                    <a:pt x="1088" y="736"/>
                  </a:lnTo>
                  <a:lnTo>
                    <a:pt x="1090" y="734"/>
                  </a:lnTo>
                  <a:lnTo>
                    <a:pt x="1090" y="718"/>
                  </a:lnTo>
                  <a:lnTo>
                    <a:pt x="1086" y="704"/>
                  </a:lnTo>
                  <a:lnTo>
                    <a:pt x="1086" y="702"/>
                  </a:lnTo>
                  <a:lnTo>
                    <a:pt x="1094" y="686"/>
                  </a:lnTo>
                  <a:lnTo>
                    <a:pt x="1100" y="678"/>
                  </a:lnTo>
                  <a:lnTo>
                    <a:pt x="1102" y="676"/>
                  </a:lnTo>
                  <a:lnTo>
                    <a:pt x="1106" y="676"/>
                  </a:lnTo>
                  <a:lnTo>
                    <a:pt x="1126" y="676"/>
                  </a:lnTo>
                  <a:lnTo>
                    <a:pt x="1132" y="676"/>
                  </a:lnTo>
                  <a:lnTo>
                    <a:pt x="1138" y="672"/>
                  </a:lnTo>
                  <a:lnTo>
                    <a:pt x="1170" y="630"/>
                  </a:lnTo>
                  <a:lnTo>
                    <a:pt x="1170" y="628"/>
                  </a:lnTo>
                  <a:lnTo>
                    <a:pt x="1186" y="614"/>
                  </a:lnTo>
                  <a:lnTo>
                    <a:pt x="1188" y="612"/>
                  </a:lnTo>
                  <a:lnTo>
                    <a:pt x="1196" y="610"/>
                  </a:lnTo>
                  <a:lnTo>
                    <a:pt x="1202" y="608"/>
                  </a:lnTo>
                  <a:lnTo>
                    <a:pt x="1206" y="604"/>
                  </a:lnTo>
                  <a:lnTo>
                    <a:pt x="1214" y="596"/>
                  </a:lnTo>
                  <a:lnTo>
                    <a:pt x="1218" y="592"/>
                  </a:lnTo>
                  <a:lnTo>
                    <a:pt x="1246" y="598"/>
                  </a:lnTo>
                  <a:lnTo>
                    <a:pt x="1270" y="588"/>
                  </a:lnTo>
                  <a:lnTo>
                    <a:pt x="1284" y="586"/>
                  </a:lnTo>
                  <a:lnTo>
                    <a:pt x="1296" y="580"/>
                  </a:lnTo>
                  <a:lnTo>
                    <a:pt x="1296" y="562"/>
                  </a:lnTo>
                  <a:lnTo>
                    <a:pt x="1298" y="540"/>
                  </a:lnTo>
                  <a:lnTo>
                    <a:pt x="1298" y="538"/>
                  </a:lnTo>
                  <a:lnTo>
                    <a:pt x="1302" y="532"/>
                  </a:lnTo>
                  <a:lnTo>
                    <a:pt x="1302" y="530"/>
                  </a:lnTo>
                  <a:close/>
                </a:path>
              </a:pathLst>
            </a:custGeom>
            <a:blipFill dpi="0" rotWithShape="0">
              <a:blip r:embed="rId7"/>
              <a:srcRect/>
              <a:tile tx="0" ty="0" sx="100000" sy="100000" flip="none" algn="tl"/>
            </a:blipFill>
            <a:ln w="9525">
              <a:noFill/>
              <a:round/>
            </a:ln>
          </p:spPr>
          <p:txBody>
            <a:bodyPr anchor="ctr"/>
            <a:lstStyle/>
            <a:p>
              <a:endParaRPr lang="zh-CN" altLang="en-US"/>
            </a:p>
          </p:txBody>
        </p:sp>
        <p:sp>
          <p:nvSpPr>
            <p:cNvPr id="48" name="Freeform 13"/>
            <p:cNvSpPr/>
            <p:nvPr/>
          </p:nvSpPr>
          <p:spPr bwMode="auto">
            <a:xfrm>
              <a:off x="1514555" y="1962118"/>
              <a:ext cx="1453686" cy="1041928"/>
            </a:xfrm>
            <a:custGeom>
              <a:avLst/>
              <a:gdLst/>
              <a:ahLst/>
              <a:cxnLst>
                <a:cxn ang="0">
                  <a:pos x="480" y="58"/>
                </a:cxn>
                <a:cxn ang="0">
                  <a:pos x="460" y="82"/>
                </a:cxn>
                <a:cxn ang="0">
                  <a:pos x="396" y="38"/>
                </a:cxn>
                <a:cxn ang="0">
                  <a:pos x="344" y="10"/>
                </a:cxn>
                <a:cxn ang="0">
                  <a:pos x="288" y="4"/>
                </a:cxn>
                <a:cxn ang="0">
                  <a:pos x="248" y="6"/>
                </a:cxn>
                <a:cxn ang="0">
                  <a:pos x="198" y="18"/>
                </a:cxn>
                <a:cxn ang="0">
                  <a:pos x="158" y="28"/>
                </a:cxn>
                <a:cxn ang="0">
                  <a:pos x="92" y="38"/>
                </a:cxn>
                <a:cxn ang="0">
                  <a:pos x="84" y="78"/>
                </a:cxn>
                <a:cxn ang="0">
                  <a:pos x="120" y="114"/>
                </a:cxn>
                <a:cxn ang="0">
                  <a:pos x="128" y="142"/>
                </a:cxn>
                <a:cxn ang="0">
                  <a:pos x="112" y="196"/>
                </a:cxn>
                <a:cxn ang="0">
                  <a:pos x="106" y="214"/>
                </a:cxn>
                <a:cxn ang="0">
                  <a:pos x="60" y="210"/>
                </a:cxn>
                <a:cxn ang="0">
                  <a:pos x="22" y="202"/>
                </a:cxn>
                <a:cxn ang="0">
                  <a:pos x="8" y="250"/>
                </a:cxn>
                <a:cxn ang="0">
                  <a:pos x="4" y="272"/>
                </a:cxn>
                <a:cxn ang="0">
                  <a:pos x="18" y="310"/>
                </a:cxn>
                <a:cxn ang="0">
                  <a:pos x="0" y="362"/>
                </a:cxn>
                <a:cxn ang="0">
                  <a:pos x="26" y="406"/>
                </a:cxn>
                <a:cxn ang="0">
                  <a:pos x="68" y="422"/>
                </a:cxn>
                <a:cxn ang="0">
                  <a:pos x="92" y="424"/>
                </a:cxn>
                <a:cxn ang="0">
                  <a:pos x="108" y="448"/>
                </a:cxn>
                <a:cxn ang="0">
                  <a:pos x="132" y="460"/>
                </a:cxn>
                <a:cxn ang="0">
                  <a:pos x="162" y="474"/>
                </a:cxn>
                <a:cxn ang="0">
                  <a:pos x="232" y="498"/>
                </a:cxn>
                <a:cxn ang="0">
                  <a:pos x="304" y="494"/>
                </a:cxn>
                <a:cxn ang="0">
                  <a:pos x="332" y="532"/>
                </a:cxn>
                <a:cxn ang="0">
                  <a:pos x="348" y="554"/>
                </a:cxn>
                <a:cxn ang="0">
                  <a:pos x="364" y="578"/>
                </a:cxn>
                <a:cxn ang="0">
                  <a:pos x="390" y="568"/>
                </a:cxn>
                <a:cxn ang="0">
                  <a:pos x="428" y="574"/>
                </a:cxn>
                <a:cxn ang="0">
                  <a:pos x="456" y="546"/>
                </a:cxn>
                <a:cxn ang="0">
                  <a:pos x="476" y="492"/>
                </a:cxn>
                <a:cxn ang="0">
                  <a:pos x="476" y="438"/>
                </a:cxn>
                <a:cxn ang="0">
                  <a:pos x="480" y="418"/>
                </a:cxn>
                <a:cxn ang="0">
                  <a:pos x="514" y="410"/>
                </a:cxn>
                <a:cxn ang="0">
                  <a:pos x="556" y="428"/>
                </a:cxn>
                <a:cxn ang="0">
                  <a:pos x="568" y="462"/>
                </a:cxn>
                <a:cxn ang="0">
                  <a:pos x="584" y="478"/>
                </a:cxn>
                <a:cxn ang="0">
                  <a:pos x="610" y="506"/>
                </a:cxn>
                <a:cxn ang="0">
                  <a:pos x="652" y="518"/>
                </a:cxn>
                <a:cxn ang="0">
                  <a:pos x="664" y="518"/>
                </a:cxn>
                <a:cxn ang="0">
                  <a:pos x="700" y="508"/>
                </a:cxn>
                <a:cxn ang="0">
                  <a:pos x="698" y="480"/>
                </a:cxn>
                <a:cxn ang="0">
                  <a:pos x="722" y="472"/>
                </a:cxn>
                <a:cxn ang="0">
                  <a:pos x="688" y="426"/>
                </a:cxn>
                <a:cxn ang="0">
                  <a:pos x="744" y="396"/>
                </a:cxn>
                <a:cxn ang="0">
                  <a:pos x="730" y="378"/>
                </a:cxn>
                <a:cxn ang="0">
                  <a:pos x="752" y="350"/>
                </a:cxn>
                <a:cxn ang="0">
                  <a:pos x="796" y="310"/>
                </a:cxn>
                <a:cxn ang="0">
                  <a:pos x="800" y="254"/>
                </a:cxn>
                <a:cxn ang="0">
                  <a:pos x="778" y="182"/>
                </a:cxn>
                <a:cxn ang="0">
                  <a:pos x="736" y="158"/>
                </a:cxn>
                <a:cxn ang="0">
                  <a:pos x="672" y="100"/>
                </a:cxn>
                <a:cxn ang="0">
                  <a:pos x="658" y="106"/>
                </a:cxn>
                <a:cxn ang="0">
                  <a:pos x="616" y="78"/>
                </a:cxn>
                <a:cxn ang="0">
                  <a:pos x="584" y="52"/>
                </a:cxn>
                <a:cxn ang="0">
                  <a:pos x="552" y="50"/>
                </a:cxn>
                <a:cxn ang="0">
                  <a:pos x="484" y="30"/>
                </a:cxn>
              </a:cxnLst>
              <a:rect l="0" t="0" r="r" b="b"/>
              <a:pathLst>
                <a:path w="812" h="582">
                  <a:moveTo>
                    <a:pt x="484" y="30"/>
                  </a:moveTo>
                  <a:lnTo>
                    <a:pt x="476" y="36"/>
                  </a:lnTo>
                  <a:lnTo>
                    <a:pt x="480" y="56"/>
                  </a:lnTo>
                  <a:lnTo>
                    <a:pt x="480" y="58"/>
                  </a:lnTo>
                  <a:lnTo>
                    <a:pt x="482" y="58"/>
                  </a:lnTo>
                  <a:lnTo>
                    <a:pt x="480" y="58"/>
                  </a:lnTo>
                  <a:lnTo>
                    <a:pt x="472" y="78"/>
                  </a:lnTo>
                  <a:lnTo>
                    <a:pt x="460" y="82"/>
                  </a:lnTo>
                  <a:lnTo>
                    <a:pt x="458" y="84"/>
                  </a:lnTo>
                  <a:lnTo>
                    <a:pt x="456" y="84"/>
                  </a:lnTo>
                  <a:lnTo>
                    <a:pt x="436" y="74"/>
                  </a:lnTo>
                  <a:lnTo>
                    <a:pt x="396" y="38"/>
                  </a:lnTo>
                  <a:lnTo>
                    <a:pt x="380" y="28"/>
                  </a:lnTo>
                  <a:lnTo>
                    <a:pt x="356" y="20"/>
                  </a:lnTo>
                  <a:lnTo>
                    <a:pt x="356" y="18"/>
                  </a:lnTo>
                  <a:lnTo>
                    <a:pt x="344" y="10"/>
                  </a:lnTo>
                  <a:lnTo>
                    <a:pt x="324" y="4"/>
                  </a:lnTo>
                  <a:lnTo>
                    <a:pt x="314" y="6"/>
                  </a:lnTo>
                  <a:lnTo>
                    <a:pt x="312" y="6"/>
                  </a:lnTo>
                  <a:lnTo>
                    <a:pt x="288" y="4"/>
                  </a:lnTo>
                  <a:lnTo>
                    <a:pt x="286" y="4"/>
                  </a:lnTo>
                  <a:lnTo>
                    <a:pt x="268" y="0"/>
                  </a:lnTo>
                  <a:lnTo>
                    <a:pt x="256" y="0"/>
                  </a:lnTo>
                  <a:lnTo>
                    <a:pt x="248" y="6"/>
                  </a:lnTo>
                  <a:lnTo>
                    <a:pt x="240" y="8"/>
                  </a:lnTo>
                  <a:lnTo>
                    <a:pt x="228" y="10"/>
                  </a:lnTo>
                  <a:lnTo>
                    <a:pt x="212" y="14"/>
                  </a:lnTo>
                  <a:lnTo>
                    <a:pt x="198" y="18"/>
                  </a:lnTo>
                  <a:lnTo>
                    <a:pt x="196" y="20"/>
                  </a:lnTo>
                  <a:lnTo>
                    <a:pt x="180" y="22"/>
                  </a:lnTo>
                  <a:lnTo>
                    <a:pt x="160" y="28"/>
                  </a:lnTo>
                  <a:lnTo>
                    <a:pt x="158" y="28"/>
                  </a:lnTo>
                  <a:lnTo>
                    <a:pt x="144" y="26"/>
                  </a:lnTo>
                  <a:lnTo>
                    <a:pt x="120" y="30"/>
                  </a:lnTo>
                  <a:lnTo>
                    <a:pt x="100" y="30"/>
                  </a:lnTo>
                  <a:lnTo>
                    <a:pt x="92" y="38"/>
                  </a:lnTo>
                  <a:lnTo>
                    <a:pt x="82" y="40"/>
                  </a:lnTo>
                  <a:lnTo>
                    <a:pt x="86" y="50"/>
                  </a:lnTo>
                  <a:lnTo>
                    <a:pt x="86" y="66"/>
                  </a:lnTo>
                  <a:lnTo>
                    <a:pt x="84" y="78"/>
                  </a:lnTo>
                  <a:lnTo>
                    <a:pt x="98" y="90"/>
                  </a:lnTo>
                  <a:lnTo>
                    <a:pt x="110" y="102"/>
                  </a:lnTo>
                  <a:lnTo>
                    <a:pt x="118" y="110"/>
                  </a:lnTo>
                  <a:lnTo>
                    <a:pt x="120" y="114"/>
                  </a:lnTo>
                  <a:lnTo>
                    <a:pt x="120" y="118"/>
                  </a:lnTo>
                  <a:lnTo>
                    <a:pt x="124" y="130"/>
                  </a:lnTo>
                  <a:lnTo>
                    <a:pt x="130" y="142"/>
                  </a:lnTo>
                  <a:lnTo>
                    <a:pt x="128" y="142"/>
                  </a:lnTo>
                  <a:lnTo>
                    <a:pt x="112" y="154"/>
                  </a:lnTo>
                  <a:lnTo>
                    <a:pt x="102" y="166"/>
                  </a:lnTo>
                  <a:lnTo>
                    <a:pt x="104" y="178"/>
                  </a:lnTo>
                  <a:lnTo>
                    <a:pt x="112" y="196"/>
                  </a:lnTo>
                  <a:lnTo>
                    <a:pt x="112" y="198"/>
                  </a:lnTo>
                  <a:lnTo>
                    <a:pt x="112" y="204"/>
                  </a:lnTo>
                  <a:lnTo>
                    <a:pt x="108" y="210"/>
                  </a:lnTo>
                  <a:lnTo>
                    <a:pt x="106" y="214"/>
                  </a:lnTo>
                  <a:lnTo>
                    <a:pt x="102" y="216"/>
                  </a:lnTo>
                  <a:lnTo>
                    <a:pt x="96" y="216"/>
                  </a:lnTo>
                  <a:lnTo>
                    <a:pt x="80" y="214"/>
                  </a:lnTo>
                  <a:lnTo>
                    <a:pt x="60" y="210"/>
                  </a:lnTo>
                  <a:lnTo>
                    <a:pt x="58" y="210"/>
                  </a:lnTo>
                  <a:lnTo>
                    <a:pt x="44" y="202"/>
                  </a:lnTo>
                  <a:lnTo>
                    <a:pt x="20" y="202"/>
                  </a:lnTo>
                  <a:lnTo>
                    <a:pt x="22" y="202"/>
                  </a:lnTo>
                  <a:lnTo>
                    <a:pt x="20" y="242"/>
                  </a:lnTo>
                  <a:lnTo>
                    <a:pt x="18" y="246"/>
                  </a:lnTo>
                  <a:lnTo>
                    <a:pt x="16" y="248"/>
                  </a:lnTo>
                  <a:lnTo>
                    <a:pt x="8" y="250"/>
                  </a:lnTo>
                  <a:lnTo>
                    <a:pt x="6" y="254"/>
                  </a:lnTo>
                  <a:lnTo>
                    <a:pt x="6" y="262"/>
                  </a:lnTo>
                  <a:lnTo>
                    <a:pt x="4" y="262"/>
                  </a:lnTo>
                  <a:lnTo>
                    <a:pt x="4" y="272"/>
                  </a:lnTo>
                  <a:lnTo>
                    <a:pt x="10" y="280"/>
                  </a:lnTo>
                  <a:lnTo>
                    <a:pt x="14" y="284"/>
                  </a:lnTo>
                  <a:lnTo>
                    <a:pt x="18" y="304"/>
                  </a:lnTo>
                  <a:lnTo>
                    <a:pt x="18" y="310"/>
                  </a:lnTo>
                  <a:lnTo>
                    <a:pt x="16" y="322"/>
                  </a:lnTo>
                  <a:lnTo>
                    <a:pt x="10" y="338"/>
                  </a:lnTo>
                  <a:lnTo>
                    <a:pt x="0" y="358"/>
                  </a:lnTo>
                  <a:lnTo>
                    <a:pt x="0" y="362"/>
                  </a:lnTo>
                  <a:lnTo>
                    <a:pt x="0" y="370"/>
                  </a:lnTo>
                  <a:lnTo>
                    <a:pt x="12" y="384"/>
                  </a:lnTo>
                  <a:lnTo>
                    <a:pt x="16" y="394"/>
                  </a:lnTo>
                  <a:lnTo>
                    <a:pt x="26" y="406"/>
                  </a:lnTo>
                  <a:lnTo>
                    <a:pt x="40" y="422"/>
                  </a:lnTo>
                  <a:lnTo>
                    <a:pt x="48" y="430"/>
                  </a:lnTo>
                  <a:lnTo>
                    <a:pt x="52" y="430"/>
                  </a:lnTo>
                  <a:lnTo>
                    <a:pt x="68" y="422"/>
                  </a:lnTo>
                  <a:lnTo>
                    <a:pt x="72" y="418"/>
                  </a:lnTo>
                  <a:lnTo>
                    <a:pt x="76" y="418"/>
                  </a:lnTo>
                  <a:lnTo>
                    <a:pt x="84" y="420"/>
                  </a:lnTo>
                  <a:lnTo>
                    <a:pt x="92" y="424"/>
                  </a:lnTo>
                  <a:lnTo>
                    <a:pt x="92" y="426"/>
                  </a:lnTo>
                  <a:lnTo>
                    <a:pt x="100" y="434"/>
                  </a:lnTo>
                  <a:lnTo>
                    <a:pt x="104" y="444"/>
                  </a:lnTo>
                  <a:lnTo>
                    <a:pt x="108" y="448"/>
                  </a:lnTo>
                  <a:lnTo>
                    <a:pt x="110" y="450"/>
                  </a:lnTo>
                  <a:lnTo>
                    <a:pt x="120" y="458"/>
                  </a:lnTo>
                  <a:lnTo>
                    <a:pt x="126" y="458"/>
                  </a:lnTo>
                  <a:lnTo>
                    <a:pt x="132" y="460"/>
                  </a:lnTo>
                  <a:lnTo>
                    <a:pt x="136" y="464"/>
                  </a:lnTo>
                  <a:lnTo>
                    <a:pt x="144" y="468"/>
                  </a:lnTo>
                  <a:lnTo>
                    <a:pt x="160" y="474"/>
                  </a:lnTo>
                  <a:lnTo>
                    <a:pt x="162" y="474"/>
                  </a:lnTo>
                  <a:lnTo>
                    <a:pt x="186" y="482"/>
                  </a:lnTo>
                  <a:lnTo>
                    <a:pt x="188" y="482"/>
                  </a:lnTo>
                  <a:lnTo>
                    <a:pt x="204" y="490"/>
                  </a:lnTo>
                  <a:lnTo>
                    <a:pt x="232" y="498"/>
                  </a:lnTo>
                  <a:lnTo>
                    <a:pt x="234" y="498"/>
                  </a:lnTo>
                  <a:lnTo>
                    <a:pt x="272" y="500"/>
                  </a:lnTo>
                  <a:lnTo>
                    <a:pt x="288" y="494"/>
                  </a:lnTo>
                  <a:lnTo>
                    <a:pt x="304" y="494"/>
                  </a:lnTo>
                  <a:lnTo>
                    <a:pt x="304" y="496"/>
                  </a:lnTo>
                  <a:lnTo>
                    <a:pt x="316" y="512"/>
                  </a:lnTo>
                  <a:lnTo>
                    <a:pt x="324" y="526"/>
                  </a:lnTo>
                  <a:lnTo>
                    <a:pt x="332" y="532"/>
                  </a:lnTo>
                  <a:lnTo>
                    <a:pt x="340" y="536"/>
                  </a:lnTo>
                  <a:lnTo>
                    <a:pt x="340" y="538"/>
                  </a:lnTo>
                  <a:lnTo>
                    <a:pt x="342" y="538"/>
                  </a:lnTo>
                  <a:lnTo>
                    <a:pt x="348" y="554"/>
                  </a:lnTo>
                  <a:lnTo>
                    <a:pt x="350" y="554"/>
                  </a:lnTo>
                  <a:lnTo>
                    <a:pt x="350" y="556"/>
                  </a:lnTo>
                  <a:lnTo>
                    <a:pt x="354" y="574"/>
                  </a:lnTo>
                  <a:lnTo>
                    <a:pt x="364" y="578"/>
                  </a:lnTo>
                  <a:lnTo>
                    <a:pt x="366" y="578"/>
                  </a:lnTo>
                  <a:lnTo>
                    <a:pt x="376" y="582"/>
                  </a:lnTo>
                  <a:lnTo>
                    <a:pt x="388" y="580"/>
                  </a:lnTo>
                  <a:lnTo>
                    <a:pt x="390" y="568"/>
                  </a:lnTo>
                  <a:lnTo>
                    <a:pt x="392" y="566"/>
                  </a:lnTo>
                  <a:lnTo>
                    <a:pt x="404" y="554"/>
                  </a:lnTo>
                  <a:lnTo>
                    <a:pt x="420" y="558"/>
                  </a:lnTo>
                  <a:lnTo>
                    <a:pt x="428" y="574"/>
                  </a:lnTo>
                  <a:lnTo>
                    <a:pt x="442" y="570"/>
                  </a:lnTo>
                  <a:lnTo>
                    <a:pt x="444" y="554"/>
                  </a:lnTo>
                  <a:lnTo>
                    <a:pt x="444" y="552"/>
                  </a:lnTo>
                  <a:lnTo>
                    <a:pt x="456" y="546"/>
                  </a:lnTo>
                  <a:lnTo>
                    <a:pt x="452" y="524"/>
                  </a:lnTo>
                  <a:lnTo>
                    <a:pt x="452" y="522"/>
                  </a:lnTo>
                  <a:lnTo>
                    <a:pt x="464" y="496"/>
                  </a:lnTo>
                  <a:lnTo>
                    <a:pt x="476" y="492"/>
                  </a:lnTo>
                  <a:lnTo>
                    <a:pt x="472" y="470"/>
                  </a:lnTo>
                  <a:lnTo>
                    <a:pt x="484" y="470"/>
                  </a:lnTo>
                  <a:lnTo>
                    <a:pt x="484" y="458"/>
                  </a:lnTo>
                  <a:lnTo>
                    <a:pt x="476" y="438"/>
                  </a:lnTo>
                  <a:lnTo>
                    <a:pt x="476" y="436"/>
                  </a:lnTo>
                  <a:lnTo>
                    <a:pt x="478" y="420"/>
                  </a:lnTo>
                  <a:lnTo>
                    <a:pt x="478" y="418"/>
                  </a:lnTo>
                  <a:lnTo>
                    <a:pt x="480" y="418"/>
                  </a:lnTo>
                  <a:lnTo>
                    <a:pt x="488" y="406"/>
                  </a:lnTo>
                  <a:lnTo>
                    <a:pt x="490" y="406"/>
                  </a:lnTo>
                  <a:lnTo>
                    <a:pt x="492" y="406"/>
                  </a:lnTo>
                  <a:lnTo>
                    <a:pt x="514" y="410"/>
                  </a:lnTo>
                  <a:lnTo>
                    <a:pt x="532" y="414"/>
                  </a:lnTo>
                  <a:lnTo>
                    <a:pt x="548" y="410"/>
                  </a:lnTo>
                  <a:lnTo>
                    <a:pt x="556" y="426"/>
                  </a:lnTo>
                  <a:lnTo>
                    <a:pt x="556" y="428"/>
                  </a:lnTo>
                  <a:lnTo>
                    <a:pt x="556" y="440"/>
                  </a:lnTo>
                  <a:lnTo>
                    <a:pt x="560" y="452"/>
                  </a:lnTo>
                  <a:lnTo>
                    <a:pt x="562" y="458"/>
                  </a:lnTo>
                  <a:lnTo>
                    <a:pt x="568" y="462"/>
                  </a:lnTo>
                  <a:lnTo>
                    <a:pt x="578" y="464"/>
                  </a:lnTo>
                  <a:lnTo>
                    <a:pt x="580" y="468"/>
                  </a:lnTo>
                  <a:lnTo>
                    <a:pt x="580" y="470"/>
                  </a:lnTo>
                  <a:lnTo>
                    <a:pt x="584" y="478"/>
                  </a:lnTo>
                  <a:lnTo>
                    <a:pt x="590" y="486"/>
                  </a:lnTo>
                  <a:lnTo>
                    <a:pt x="598" y="498"/>
                  </a:lnTo>
                  <a:lnTo>
                    <a:pt x="602" y="506"/>
                  </a:lnTo>
                  <a:lnTo>
                    <a:pt x="610" y="506"/>
                  </a:lnTo>
                  <a:lnTo>
                    <a:pt x="624" y="494"/>
                  </a:lnTo>
                  <a:lnTo>
                    <a:pt x="632" y="512"/>
                  </a:lnTo>
                  <a:lnTo>
                    <a:pt x="650" y="518"/>
                  </a:lnTo>
                  <a:lnTo>
                    <a:pt x="652" y="518"/>
                  </a:lnTo>
                  <a:lnTo>
                    <a:pt x="660" y="534"/>
                  </a:lnTo>
                  <a:lnTo>
                    <a:pt x="664" y="538"/>
                  </a:lnTo>
                  <a:lnTo>
                    <a:pt x="664" y="522"/>
                  </a:lnTo>
                  <a:lnTo>
                    <a:pt x="664" y="518"/>
                  </a:lnTo>
                  <a:lnTo>
                    <a:pt x="700" y="518"/>
                  </a:lnTo>
                  <a:lnTo>
                    <a:pt x="700" y="514"/>
                  </a:lnTo>
                  <a:lnTo>
                    <a:pt x="702" y="512"/>
                  </a:lnTo>
                  <a:lnTo>
                    <a:pt x="700" y="508"/>
                  </a:lnTo>
                  <a:lnTo>
                    <a:pt x="698" y="500"/>
                  </a:lnTo>
                  <a:lnTo>
                    <a:pt x="696" y="494"/>
                  </a:lnTo>
                  <a:lnTo>
                    <a:pt x="696" y="486"/>
                  </a:lnTo>
                  <a:lnTo>
                    <a:pt x="698" y="480"/>
                  </a:lnTo>
                  <a:lnTo>
                    <a:pt x="702" y="478"/>
                  </a:lnTo>
                  <a:lnTo>
                    <a:pt x="706" y="478"/>
                  </a:lnTo>
                  <a:lnTo>
                    <a:pt x="720" y="482"/>
                  </a:lnTo>
                  <a:lnTo>
                    <a:pt x="722" y="472"/>
                  </a:lnTo>
                  <a:lnTo>
                    <a:pt x="696" y="460"/>
                  </a:lnTo>
                  <a:lnTo>
                    <a:pt x="694" y="460"/>
                  </a:lnTo>
                  <a:lnTo>
                    <a:pt x="692" y="458"/>
                  </a:lnTo>
                  <a:lnTo>
                    <a:pt x="688" y="426"/>
                  </a:lnTo>
                  <a:lnTo>
                    <a:pt x="690" y="406"/>
                  </a:lnTo>
                  <a:lnTo>
                    <a:pt x="690" y="402"/>
                  </a:lnTo>
                  <a:lnTo>
                    <a:pt x="734" y="406"/>
                  </a:lnTo>
                  <a:lnTo>
                    <a:pt x="744" y="396"/>
                  </a:lnTo>
                  <a:lnTo>
                    <a:pt x="746" y="392"/>
                  </a:lnTo>
                  <a:lnTo>
                    <a:pt x="744" y="388"/>
                  </a:lnTo>
                  <a:lnTo>
                    <a:pt x="732" y="382"/>
                  </a:lnTo>
                  <a:lnTo>
                    <a:pt x="730" y="378"/>
                  </a:lnTo>
                  <a:lnTo>
                    <a:pt x="728" y="374"/>
                  </a:lnTo>
                  <a:lnTo>
                    <a:pt x="730" y="372"/>
                  </a:lnTo>
                  <a:lnTo>
                    <a:pt x="732" y="368"/>
                  </a:lnTo>
                  <a:lnTo>
                    <a:pt x="752" y="350"/>
                  </a:lnTo>
                  <a:lnTo>
                    <a:pt x="772" y="348"/>
                  </a:lnTo>
                  <a:lnTo>
                    <a:pt x="782" y="330"/>
                  </a:lnTo>
                  <a:lnTo>
                    <a:pt x="782" y="314"/>
                  </a:lnTo>
                  <a:lnTo>
                    <a:pt x="796" y="310"/>
                  </a:lnTo>
                  <a:lnTo>
                    <a:pt x="804" y="290"/>
                  </a:lnTo>
                  <a:lnTo>
                    <a:pt x="812" y="276"/>
                  </a:lnTo>
                  <a:lnTo>
                    <a:pt x="800" y="256"/>
                  </a:lnTo>
                  <a:lnTo>
                    <a:pt x="800" y="254"/>
                  </a:lnTo>
                  <a:lnTo>
                    <a:pt x="792" y="228"/>
                  </a:lnTo>
                  <a:lnTo>
                    <a:pt x="792" y="226"/>
                  </a:lnTo>
                  <a:lnTo>
                    <a:pt x="788" y="198"/>
                  </a:lnTo>
                  <a:lnTo>
                    <a:pt x="778" y="182"/>
                  </a:lnTo>
                  <a:lnTo>
                    <a:pt x="764" y="168"/>
                  </a:lnTo>
                  <a:lnTo>
                    <a:pt x="764" y="166"/>
                  </a:lnTo>
                  <a:lnTo>
                    <a:pt x="762" y="150"/>
                  </a:lnTo>
                  <a:lnTo>
                    <a:pt x="736" y="158"/>
                  </a:lnTo>
                  <a:lnTo>
                    <a:pt x="724" y="144"/>
                  </a:lnTo>
                  <a:lnTo>
                    <a:pt x="688" y="118"/>
                  </a:lnTo>
                  <a:lnTo>
                    <a:pt x="686" y="118"/>
                  </a:lnTo>
                  <a:lnTo>
                    <a:pt x="672" y="100"/>
                  </a:lnTo>
                  <a:lnTo>
                    <a:pt x="664" y="94"/>
                  </a:lnTo>
                  <a:lnTo>
                    <a:pt x="658" y="102"/>
                  </a:lnTo>
                  <a:lnTo>
                    <a:pt x="658" y="104"/>
                  </a:lnTo>
                  <a:lnTo>
                    <a:pt x="658" y="106"/>
                  </a:lnTo>
                  <a:lnTo>
                    <a:pt x="656" y="106"/>
                  </a:lnTo>
                  <a:lnTo>
                    <a:pt x="644" y="106"/>
                  </a:lnTo>
                  <a:lnTo>
                    <a:pt x="642" y="106"/>
                  </a:lnTo>
                  <a:lnTo>
                    <a:pt x="616" y="78"/>
                  </a:lnTo>
                  <a:lnTo>
                    <a:pt x="606" y="72"/>
                  </a:lnTo>
                  <a:lnTo>
                    <a:pt x="596" y="62"/>
                  </a:lnTo>
                  <a:lnTo>
                    <a:pt x="584" y="54"/>
                  </a:lnTo>
                  <a:lnTo>
                    <a:pt x="584" y="52"/>
                  </a:lnTo>
                  <a:lnTo>
                    <a:pt x="570" y="44"/>
                  </a:lnTo>
                  <a:lnTo>
                    <a:pt x="562" y="50"/>
                  </a:lnTo>
                  <a:lnTo>
                    <a:pt x="560" y="52"/>
                  </a:lnTo>
                  <a:lnTo>
                    <a:pt x="552" y="50"/>
                  </a:lnTo>
                  <a:lnTo>
                    <a:pt x="544" y="54"/>
                  </a:lnTo>
                  <a:lnTo>
                    <a:pt x="542" y="56"/>
                  </a:lnTo>
                  <a:lnTo>
                    <a:pt x="530" y="58"/>
                  </a:lnTo>
                  <a:lnTo>
                    <a:pt x="484" y="30"/>
                  </a:lnTo>
                  <a:close/>
                </a:path>
              </a:pathLst>
            </a:custGeom>
            <a:blipFill dpi="0" rotWithShape="0">
              <a:blip r:embed="rId7"/>
              <a:srcRect/>
              <a:tile tx="0" ty="0" sx="100000" sy="100000" flip="none" algn="tl"/>
            </a:blipFill>
            <a:ln w="9525">
              <a:noFill/>
              <a:round/>
            </a:ln>
          </p:spPr>
          <p:txBody>
            <a:bodyPr anchor="ctr"/>
            <a:lstStyle/>
            <a:p>
              <a:endParaRPr lang="zh-CN" altLang="en-US"/>
            </a:p>
          </p:txBody>
        </p:sp>
        <p:sp>
          <p:nvSpPr>
            <p:cNvPr id="49" name="Freeform 14"/>
            <p:cNvSpPr/>
            <p:nvPr/>
          </p:nvSpPr>
          <p:spPr bwMode="auto">
            <a:xfrm>
              <a:off x="2348813" y="2692542"/>
              <a:ext cx="1256758" cy="1102796"/>
            </a:xfrm>
            <a:custGeom>
              <a:avLst/>
              <a:gdLst/>
              <a:ahLst/>
              <a:cxnLst>
                <a:cxn ang="0">
                  <a:pos x="20" y="28"/>
                </a:cxn>
                <a:cxn ang="0">
                  <a:pos x="22" y="90"/>
                </a:cxn>
                <a:cxn ang="0">
                  <a:pos x="38" y="136"/>
                </a:cxn>
                <a:cxn ang="0">
                  <a:pos x="70" y="194"/>
                </a:cxn>
                <a:cxn ang="0">
                  <a:pos x="74" y="244"/>
                </a:cxn>
                <a:cxn ang="0">
                  <a:pos x="92" y="302"/>
                </a:cxn>
                <a:cxn ang="0">
                  <a:pos x="98" y="346"/>
                </a:cxn>
                <a:cxn ang="0">
                  <a:pos x="90" y="386"/>
                </a:cxn>
                <a:cxn ang="0">
                  <a:pos x="90" y="434"/>
                </a:cxn>
                <a:cxn ang="0">
                  <a:pos x="106" y="462"/>
                </a:cxn>
                <a:cxn ang="0">
                  <a:pos x="118" y="450"/>
                </a:cxn>
                <a:cxn ang="0">
                  <a:pos x="124" y="426"/>
                </a:cxn>
                <a:cxn ang="0">
                  <a:pos x="146" y="420"/>
                </a:cxn>
                <a:cxn ang="0">
                  <a:pos x="170" y="474"/>
                </a:cxn>
                <a:cxn ang="0">
                  <a:pos x="200" y="470"/>
                </a:cxn>
                <a:cxn ang="0">
                  <a:pos x="238" y="556"/>
                </a:cxn>
                <a:cxn ang="0">
                  <a:pos x="254" y="588"/>
                </a:cxn>
                <a:cxn ang="0">
                  <a:pos x="262" y="598"/>
                </a:cxn>
                <a:cxn ang="0">
                  <a:pos x="278" y="602"/>
                </a:cxn>
                <a:cxn ang="0">
                  <a:pos x="328" y="588"/>
                </a:cxn>
                <a:cxn ang="0">
                  <a:pos x="328" y="536"/>
                </a:cxn>
                <a:cxn ang="0">
                  <a:pos x="348" y="510"/>
                </a:cxn>
                <a:cxn ang="0">
                  <a:pos x="390" y="450"/>
                </a:cxn>
                <a:cxn ang="0">
                  <a:pos x="428" y="420"/>
                </a:cxn>
                <a:cxn ang="0">
                  <a:pos x="448" y="480"/>
                </a:cxn>
                <a:cxn ang="0">
                  <a:pos x="478" y="466"/>
                </a:cxn>
                <a:cxn ang="0">
                  <a:pos x="498" y="494"/>
                </a:cxn>
                <a:cxn ang="0">
                  <a:pos x="554" y="482"/>
                </a:cxn>
                <a:cxn ang="0">
                  <a:pos x="504" y="434"/>
                </a:cxn>
                <a:cxn ang="0">
                  <a:pos x="534" y="416"/>
                </a:cxn>
                <a:cxn ang="0">
                  <a:pos x="532" y="396"/>
                </a:cxn>
                <a:cxn ang="0">
                  <a:pos x="522" y="314"/>
                </a:cxn>
                <a:cxn ang="0">
                  <a:pos x="608" y="286"/>
                </a:cxn>
                <a:cxn ang="0">
                  <a:pos x="664" y="224"/>
                </a:cxn>
                <a:cxn ang="0">
                  <a:pos x="686" y="174"/>
                </a:cxn>
                <a:cxn ang="0">
                  <a:pos x="684" y="156"/>
                </a:cxn>
                <a:cxn ang="0">
                  <a:pos x="630" y="138"/>
                </a:cxn>
                <a:cxn ang="0">
                  <a:pos x="612" y="146"/>
                </a:cxn>
                <a:cxn ang="0">
                  <a:pos x="598" y="126"/>
                </a:cxn>
                <a:cxn ang="0">
                  <a:pos x="576" y="124"/>
                </a:cxn>
                <a:cxn ang="0">
                  <a:pos x="524" y="114"/>
                </a:cxn>
                <a:cxn ang="0">
                  <a:pos x="488" y="132"/>
                </a:cxn>
                <a:cxn ang="0">
                  <a:pos x="438" y="110"/>
                </a:cxn>
                <a:cxn ang="0">
                  <a:pos x="416" y="58"/>
                </a:cxn>
                <a:cxn ang="0">
                  <a:pos x="350" y="18"/>
                </a:cxn>
                <a:cxn ang="0">
                  <a:pos x="310" y="30"/>
                </a:cxn>
                <a:cxn ang="0">
                  <a:pos x="318" y="62"/>
                </a:cxn>
                <a:cxn ang="0">
                  <a:pos x="280" y="66"/>
                </a:cxn>
                <a:cxn ang="0">
                  <a:pos x="262" y="86"/>
                </a:cxn>
                <a:cxn ang="0">
                  <a:pos x="246" y="104"/>
                </a:cxn>
                <a:cxn ang="0">
                  <a:pos x="208" y="118"/>
                </a:cxn>
                <a:cxn ang="0">
                  <a:pos x="160" y="110"/>
                </a:cxn>
                <a:cxn ang="0">
                  <a:pos x="132" y="108"/>
                </a:cxn>
                <a:cxn ang="0">
                  <a:pos x="106" y="66"/>
                </a:cxn>
                <a:cxn ang="0">
                  <a:pos x="86" y="46"/>
                </a:cxn>
                <a:cxn ang="0">
                  <a:pos x="66" y="14"/>
                </a:cxn>
              </a:cxnLst>
              <a:rect l="0" t="0" r="r" b="b"/>
              <a:pathLst>
                <a:path w="702" h="616">
                  <a:moveTo>
                    <a:pt x="66" y="14"/>
                  </a:moveTo>
                  <a:lnTo>
                    <a:pt x="46" y="10"/>
                  </a:lnTo>
                  <a:lnTo>
                    <a:pt x="28" y="6"/>
                  </a:lnTo>
                  <a:lnTo>
                    <a:pt x="22" y="14"/>
                  </a:lnTo>
                  <a:lnTo>
                    <a:pt x="20" y="28"/>
                  </a:lnTo>
                  <a:lnTo>
                    <a:pt x="26" y="50"/>
                  </a:lnTo>
                  <a:lnTo>
                    <a:pt x="26" y="66"/>
                  </a:lnTo>
                  <a:lnTo>
                    <a:pt x="26" y="70"/>
                  </a:lnTo>
                  <a:lnTo>
                    <a:pt x="18" y="70"/>
                  </a:lnTo>
                  <a:lnTo>
                    <a:pt x="22" y="90"/>
                  </a:lnTo>
                  <a:lnTo>
                    <a:pt x="6" y="94"/>
                  </a:lnTo>
                  <a:lnTo>
                    <a:pt x="0" y="106"/>
                  </a:lnTo>
                  <a:lnTo>
                    <a:pt x="8" y="114"/>
                  </a:lnTo>
                  <a:lnTo>
                    <a:pt x="10" y="114"/>
                  </a:lnTo>
                  <a:lnTo>
                    <a:pt x="38" y="136"/>
                  </a:lnTo>
                  <a:lnTo>
                    <a:pt x="38" y="138"/>
                  </a:lnTo>
                  <a:lnTo>
                    <a:pt x="42" y="158"/>
                  </a:lnTo>
                  <a:lnTo>
                    <a:pt x="56" y="178"/>
                  </a:lnTo>
                  <a:lnTo>
                    <a:pt x="62" y="184"/>
                  </a:lnTo>
                  <a:lnTo>
                    <a:pt x="70" y="194"/>
                  </a:lnTo>
                  <a:lnTo>
                    <a:pt x="72" y="194"/>
                  </a:lnTo>
                  <a:lnTo>
                    <a:pt x="70" y="196"/>
                  </a:lnTo>
                  <a:lnTo>
                    <a:pt x="70" y="214"/>
                  </a:lnTo>
                  <a:lnTo>
                    <a:pt x="74" y="226"/>
                  </a:lnTo>
                  <a:lnTo>
                    <a:pt x="74" y="244"/>
                  </a:lnTo>
                  <a:lnTo>
                    <a:pt x="82" y="258"/>
                  </a:lnTo>
                  <a:lnTo>
                    <a:pt x="84" y="266"/>
                  </a:lnTo>
                  <a:lnTo>
                    <a:pt x="86" y="274"/>
                  </a:lnTo>
                  <a:lnTo>
                    <a:pt x="90" y="286"/>
                  </a:lnTo>
                  <a:lnTo>
                    <a:pt x="92" y="302"/>
                  </a:lnTo>
                  <a:lnTo>
                    <a:pt x="90" y="314"/>
                  </a:lnTo>
                  <a:lnTo>
                    <a:pt x="88" y="320"/>
                  </a:lnTo>
                  <a:lnTo>
                    <a:pt x="90" y="326"/>
                  </a:lnTo>
                  <a:lnTo>
                    <a:pt x="94" y="336"/>
                  </a:lnTo>
                  <a:lnTo>
                    <a:pt x="98" y="346"/>
                  </a:lnTo>
                  <a:lnTo>
                    <a:pt x="100" y="346"/>
                  </a:lnTo>
                  <a:lnTo>
                    <a:pt x="100" y="348"/>
                  </a:lnTo>
                  <a:lnTo>
                    <a:pt x="100" y="350"/>
                  </a:lnTo>
                  <a:lnTo>
                    <a:pt x="86" y="378"/>
                  </a:lnTo>
                  <a:lnTo>
                    <a:pt x="90" y="386"/>
                  </a:lnTo>
                  <a:lnTo>
                    <a:pt x="90" y="392"/>
                  </a:lnTo>
                  <a:lnTo>
                    <a:pt x="86" y="418"/>
                  </a:lnTo>
                  <a:lnTo>
                    <a:pt x="86" y="428"/>
                  </a:lnTo>
                  <a:lnTo>
                    <a:pt x="88" y="432"/>
                  </a:lnTo>
                  <a:lnTo>
                    <a:pt x="90" y="434"/>
                  </a:lnTo>
                  <a:lnTo>
                    <a:pt x="94" y="436"/>
                  </a:lnTo>
                  <a:lnTo>
                    <a:pt x="102" y="442"/>
                  </a:lnTo>
                  <a:lnTo>
                    <a:pt x="104" y="448"/>
                  </a:lnTo>
                  <a:lnTo>
                    <a:pt x="102" y="462"/>
                  </a:lnTo>
                  <a:lnTo>
                    <a:pt x="106" y="462"/>
                  </a:lnTo>
                  <a:lnTo>
                    <a:pt x="108" y="464"/>
                  </a:lnTo>
                  <a:lnTo>
                    <a:pt x="110" y="462"/>
                  </a:lnTo>
                  <a:lnTo>
                    <a:pt x="114" y="458"/>
                  </a:lnTo>
                  <a:lnTo>
                    <a:pt x="116" y="452"/>
                  </a:lnTo>
                  <a:lnTo>
                    <a:pt x="118" y="450"/>
                  </a:lnTo>
                  <a:lnTo>
                    <a:pt x="118" y="448"/>
                  </a:lnTo>
                  <a:lnTo>
                    <a:pt x="122" y="444"/>
                  </a:lnTo>
                  <a:lnTo>
                    <a:pt x="126" y="440"/>
                  </a:lnTo>
                  <a:lnTo>
                    <a:pt x="126" y="434"/>
                  </a:lnTo>
                  <a:lnTo>
                    <a:pt x="124" y="426"/>
                  </a:lnTo>
                  <a:lnTo>
                    <a:pt x="122" y="422"/>
                  </a:lnTo>
                  <a:lnTo>
                    <a:pt x="126" y="420"/>
                  </a:lnTo>
                  <a:lnTo>
                    <a:pt x="136" y="418"/>
                  </a:lnTo>
                  <a:lnTo>
                    <a:pt x="142" y="418"/>
                  </a:lnTo>
                  <a:lnTo>
                    <a:pt x="146" y="420"/>
                  </a:lnTo>
                  <a:lnTo>
                    <a:pt x="150" y="424"/>
                  </a:lnTo>
                  <a:lnTo>
                    <a:pt x="156" y="440"/>
                  </a:lnTo>
                  <a:lnTo>
                    <a:pt x="156" y="442"/>
                  </a:lnTo>
                  <a:lnTo>
                    <a:pt x="158" y="468"/>
                  </a:lnTo>
                  <a:lnTo>
                    <a:pt x="170" y="474"/>
                  </a:lnTo>
                  <a:lnTo>
                    <a:pt x="178" y="478"/>
                  </a:lnTo>
                  <a:lnTo>
                    <a:pt x="184" y="472"/>
                  </a:lnTo>
                  <a:lnTo>
                    <a:pt x="190" y="466"/>
                  </a:lnTo>
                  <a:lnTo>
                    <a:pt x="194" y="466"/>
                  </a:lnTo>
                  <a:lnTo>
                    <a:pt x="200" y="470"/>
                  </a:lnTo>
                  <a:lnTo>
                    <a:pt x="204" y="478"/>
                  </a:lnTo>
                  <a:lnTo>
                    <a:pt x="206" y="498"/>
                  </a:lnTo>
                  <a:lnTo>
                    <a:pt x="208" y="502"/>
                  </a:lnTo>
                  <a:lnTo>
                    <a:pt x="230" y="548"/>
                  </a:lnTo>
                  <a:lnTo>
                    <a:pt x="238" y="556"/>
                  </a:lnTo>
                  <a:lnTo>
                    <a:pt x="238" y="558"/>
                  </a:lnTo>
                  <a:lnTo>
                    <a:pt x="242" y="578"/>
                  </a:lnTo>
                  <a:lnTo>
                    <a:pt x="244" y="596"/>
                  </a:lnTo>
                  <a:lnTo>
                    <a:pt x="246" y="598"/>
                  </a:lnTo>
                  <a:lnTo>
                    <a:pt x="254" y="588"/>
                  </a:lnTo>
                  <a:lnTo>
                    <a:pt x="256" y="586"/>
                  </a:lnTo>
                  <a:lnTo>
                    <a:pt x="258" y="586"/>
                  </a:lnTo>
                  <a:lnTo>
                    <a:pt x="262" y="588"/>
                  </a:lnTo>
                  <a:lnTo>
                    <a:pt x="262" y="592"/>
                  </a:lnTo>
                  <a:lnTo>
                    <a:pt x="262" y="598"/>
                  </a:lnTo>
                  <a:lnTo>
                    <a:pt x="262" y="612"/>
                  </a:lnTo>
                  <a:lnTo>
                    <a:pt x="262" y="616"/>
                  </a:lnTo>
                  <a:lnTo>
                    <a:pt x="268" y="616"/>
                  </a:lnTo>
                  <a:lnTo>
                    <a:pt x="270" y="614"/>
                  </a:lnTo>
                  <a:lnTo>
                    <a:pt x="278" y="602"/>
                  </a:lnTo>
                  <a:lnTo>
                    <a:pt x="288" y="594"/>
                  </a:lnTo>
                  <a:lnTo>
                    <a:pt x="296" y="588"/>
                  </a:lnTo>
                  <a:lnTo>
                    <a:pt x="306" y="586"/>
                  </a:lnTo>
                  <a:lnTo>
                    <a:pt x="322" y="590"/>
                  </a:lnTo>
                  <a:lnTo>
                    <a:pt x="328" y="588"/>
                  </a:lnTo>
                  <a:lnTo>
                    <a:pt x="336" y="576"/>
                  </a:lnTo>
                  <a:lnTo>
                    <a:pt x="334" y="558"/>
                  </a:lnTo>
                  <a:lnTo>
                    <a:pt x="330" y="546"/>
                  </a:lnTo>
                  <a:lnTo>
                    <a:pt x="328" y="540"/>
                  </a:lnTo>
                  <a:lnTo>
                    <a:pt x="328" y="536"/>
                  </a:lnTo>
                  <a:lnTo>
                    <a:pt x="330" y="522"/>
                  </a:lnTo>
                  <a:lnTo>
                    <a:pt x="330" y="520"/>
                  </a:lnTo>
                  <a:lnTo>
                    <a:pt x="332" y="518"/>
                  </a:lnTo>
                  <a:lnTo>
                    <a:pt x="346" y="510"/>
                  </a:lnTo>
                  <a:lnTo>
                    <a:pt x="348" y="510"/>
                  </a:lnTo>
                  <a:lnTo>
                    <a:pt x="358" y="502"/>
                  </a:lnTo>
                  <a:lnTo>
                    <a:pt x="372" y="484"/>
                  </a:lnTo>
                  <a:lnTo>
                    <a:pt x="374" y="470"/>
                  </a:lnTo>
                  <a:lnTo>
                    <a:pt x="358" y="436"/>
                  </a:lnTo>
                  <a:lnTo>
                    <a:pt x="390" y="450"/>
                  </a:lnTo>
                  <a:lnTo>
                    <a:pt x="390" y="438"/>
                  </a:lnTo>
                  <a:lnTo>
                    <a:pt x="390" y="436"/>
                  </a:lnTo>
                  <a:lnTo>
                    <a:pt x="402" y="426"/>
                  </a:lnTo>
                  <a:lnTo>
                    <a:pt x="426" y="420"/>
                  </a:lnTo>
                  <a:lnTo>
                    <a:pt x="428" y="420"/>
                  </a:lnTo>
                  <a:lnTo>
                    <a:pt x="442" y="450"/>
                  </a:lnTo>
                  <a:lnTo>
                    <a:pt x="440" y="462"/>
                  </a:lnTo>
                  <a:lnTo>
                    <a:pt x="442" y="472"/>
                  </a:lnTo>
                  <a:lnTo>
                    <a:pt x="444" y="478"/>
                  </a:lnTo>
                  <a:lnTo>
                    <a:pt x="448" y="480"/>
                  </a:lnTo>
                  <a:lnTo>
                    <a:pt x="454" y="478"/>
                  </a:lnTo>
                  <a:lnTo>
                    <a:pt x="458" y="474"/>
                  </a:lnTo>
                  <a:lnTo>
                    <a:pt x="458" y="472"/>
                  </a:lnTo>
                  <a:lnTo>
                    <a:pt x="460" y="472"/>
                  </a:lnTo>
                  <a:lnTo>
                    <a:pt x="478" y="466"/>
                  </a:lnTo>
                  <a:lnTo>
                    <a:pt x="480" y="466"/>
                  </a:lnTo>
                  <a:lnTo>
                    <a:pt x="492" y="468"/>
                  </a:lnTo>
                  <a:lnTo>
                    <a:pt x="496" y="470"/>
                  </a:lnTo>
                  <a:lnTo>
                    <a:pt x="498" y="472"/>
                  </a:lnTo>
                  <a:lnTo>
                    <a:pt x="498" y="494"/>
                  </a:lnTo>
                  <a:lnTo>
                    <a:pt x="502" y="496"/>
                  </a:lnTo>
                  <a:lnTo>
                    <a:pt x="510" y="498"/>
                  </a:lnTo>
                  <a:lnTo>
                    <a:pt x="522" y="498"/>
                  </a:lnTo>
                  <a:lnTo>
                    <a:pt x="542" y="492"/>
                  </a:lnTo>
                  <a:lnTo>
                    <a:pt x="554" y="482"/>
                  </a:lnTo>
                  <a:lnTo>
                    <a:pt x="556" y="472"/>
                  </a:lnTo>
                  <a:lnTo>
                    <a:pt x="550" y="466"/>
                  </a:lnTo>
                  <a:lnTo>
                    <a:pt x="530" y="458"/>
                  </a:lnTo>
                  <a:lnTo>
                    <a:pt x="528" y="458"/>
                  </a:lnTo>
                  <a:lnTo>
                    <a:pt x="504" y="434"/>
                  </a:lnTo>
                  <a:lnTo>
                    <a:pt x="506" y="432"/>
                  </a:lnTo>
                  <a:lnTo>
                    <a:pt x="518" y="422"/>
                  </a:lnTo>
                  <a:lnTo>
                    <a:pt x="518" y="420"/>
                  </a:lnTo>
                  <a:lnTo>
                    <a:pt x="530" y="416"/>
                  </a:lnTo>
                  <a:lnTo>
                    <a:pt x="534" y="416"/>
                  </a:lnTo>
                  <a:lnTo>
                    <a:pt x="550" y="418"/>
                  </a:lnTo>
                  <a:lnTo>
                    <a:pt x="550" y="420"/>
                  </a:lnTo>
                  <a:lnTo>
                    <a:pt x="550" y="414"/>
                  </a:lnTo>
                  <a:lnTo>
                    <a:pt x="544" y="402"/>
                  </a:lnTo>
                  <a:lnTo>
                    <a:pt x="532" y="396"/>
                  </a:lnTo>
                  <a:lnTo>
                    <a:pt x="518" y="374"/>
                  </a:lnTo>
                  <a:lnTo>
                    <a:pt x="516" y="372"/>
                  </a:lnTo>
                  <a:lnTo>
                    <a:pt x="510" y="346"/>
                  </a:lnTo>
                  <a:lnTo>
                    <a:pt x="510" y="326"/>
                  </a:lnTo>
                  <a:lnTo>
                    <a:pt x="522" y="314"/>
                  </a:lnTo>
                  <a:lnTo>
                    <a:pt x="542" y="314"/>
                  </a:lnTo>
                  <a:lnTo>
                    <a:pt x="586" y="318"/>
                  </a:lnTo>
                  <a:lnTo>
                    <a:pt x="606" y="288"/>
                  </a:lnTo>
                  <a:lnTo>
                    <a:pt x="606" y="286"/>
                  </a:lnTo>
                  <a:lnTo>
                    <a:pt x="608" y="286"/>
                  </a:lnTo>
                  <a:lnTo>
                    <a:pt x="626" y="278"/>
                  </a:lnTo>
                  <a:lnTo>
                    <a:pt x="634" y="260"/>
                  </a:lnTo>
                  <a:lnTo>
                    <a:pt x="634" y="258"/>
                  </a:lnTo>
                  <a:lnTo>
                    <a:pt x="654" y="242"/>
                  </a:lnTo>
                  <a:lnTo>
                    <a:pt x="664" y="224"/>
                  </a:lnTo>
                  <a:lnTo>
                    <a:pt x="666" y="224"/>
                  </a:lnTo>
                  <a:lnTo>
                    <a:pt x="666" y="222"/>
                  </a:lnTo>
                  <a:lnTo>
                    <a:pt x="674" y="214"/>
                  </a:lnTo>
                  <a:lnTo>
                    <a:pt x="682" y="198"/>
                  </a:lnTo>
                  <a:lnTo>
                    <a:pt x="686" y="174"/>
                  </a:lnTo>
                  <a:lnTo>
                    <a:pt x="686" y="172"/>
                  </a:lnTo>
                  <a:lnTo>
                    <a:pt x="686" y="170"/>
                  </a:lnTo>
                  <a:lnTo>
                    <a:pt x="700" y="162"/>
                  </a:lnTo>
                  <a:lnTo>
                    <a:pt x="702" y="158"/>
                  </a:lnTo>
                  <a:lnTo>
                    <a:pt x="684" y="156"/>
                  </a:lnTo>
                  <a:lnTo>
                    <a:pt x="652" y="158"/>
                  </a:lnTo>
                  <a:lnTo>
                    <a:pt x="650" y="156"/>
                  </a:lnTo>
                  <a:lnTo>
                    <a:pt x="638" y="146"/>
                  </a:lnTo>
                  <a:lnTo>
                    <a:pt x="630" y="136"/>
                  </a:lnTo>
                  <a:lnTo>
                    <a:pt x="630" y="138"/>
                  </a:lnTo>
                  <a:lnTo>
                    <a:pt x="628" y="138"/>
                  </a:lnTo>
                  <a:lnTo>
                    <a:pt x="624" y="142"/>
                  </a:lnTo>
                  <a:lnTo>
                    <a:pt x="618" y="142"/>
                  </a:lnTo>
                  <a:lnTo>
                    <a:pt x="614" y="144"/>
                  </a:lnTo>
                  <a:lnTo>
                    <a:pt x="612" y="146"/>
                  </a:lnTo>
                  <a:lnTo>
                    <a:pt x="608" y="146"/>
                  </a:lnTo>
                  <a:lnTo>
                    <a:pt x="606" y="144"/>
                  </a:lnTo>
                  <a:lnTo>
                    <a:pt x="604" y="138"/>
                  </a:lnTo>
                  <a:lnTo>
                    <a:pt x="602" y="132"/>
                  </a:lnTo>
                  <a:lnTo>
                    <a:pt x="598" y="126"/>
                  </a:lnTo>
                  <a:lnTo>
                    <a:pt x="596" y="126"/>
                  </a:lnTo>
                  <a:lnTo>
                    <a:pt x="592" y="114"/>
                  </a:lnTo>
                  <a:lnTo>
                    <a:pt x="588" y="114"/>
                  </a:lnTo>
                  <a:lnTo>
                    <a:pt x="576" y="122"/>
                  </a:lnTo>
                  <a:lnTo>
                    <a:pt x="576" y="124"/>
                  </a:lnTo>
                  <a:lnTo>
                    <a:pt x="574" y="124"/>
                  </a:lnTo>
                  <a:lnTo>
                    <a:pt x="546" y="130"/>
                  </a:lnTo>
                  <a:lnTo>
                    <a:pt x="544" y="128"/>
                  </a:lnTo>
                  <a:lnTo>
                    <a:pt x="526" y="116"/>
                  </a:lnTo>
                  <a:lnTo>
                    <a:pt x="524" y="114"/>
                  </a:lnTo>
                  <a:lnTo>
                    <a:pt x="518" y="104"/>
                  </a:lnTo>
                  <a:lnTo>
                    <a:pt x="506" y="118"/>
                  </a:lnTo>
                  <a:lnTo>
                    <a:pt x="498" y="126"/>
                  </a:lnTo>
                  <a:lnTo>
                    <a:pt x="492" y="130"/>
                  </a:lnTo>
                  <a:lnTo>
                    <a:pt x="488" y="132"/>
                  </a:lnTo>
                  <a:lnTo>
                    <a:pt x="484" y="130"/>
                  </a:lnTo>
                  <a:lnTo>
                    <a:pt x="466" y="120"/>
                  </a:lnTo>
                  <a:lnTo>
                    <a:pt x="452" y="118"/>
                  </a:lnTo>
                  <a:lnTo>
                    <a:pt x="450" y="120"/>
                  </a:lnTo>
                  <a:lnTo>
                    <a:pt x="438" y="110"/>
                  </a:lnTo>
                  <a:lnTo>
                    <a:pt x="436" y="110"/>
                  </a:lnTo>
                  <a:lnTo>
                    <a:pt x="442" y="88"/>
                  </a:lnTo>
                  <a:lnTo>
                    <a:pt x="442" y="80"/>
                  </a:lnTo>
                  <a:lnTo>
                    <a:pt x="434" y="78"/>
                  </a:lnTo>
                  <a:lnTo>
                    <a:pt x="416" y="58"/>
                  </a:lnTo>
                  <a:lnTo>
                    <a:pt x="418" y="46"/>
                  </a:lnTo>
                  <a:lnTo>
                    <a:pt x="376" y="42"/>
                  </a:lnTo>
                  <a:lnTo>
                    <a:pt x="360" y="32"/>
                  </a:lnTo>
                  <a:lnTo>
                    <a:pt x="354" y="28"/>
                  </a:lnTo>
                  <a:lnTo>
                    <a:pt x="350" y="18"/>
                  </a:lnTo>
                  <a:lnTo>
                    <a:pt x="348" y="12"/>
                  </a:lnTo>
                  <a:lnTo>
                    <a:pt x="344" y="0"/>
                  </a:lnTo>
                  <a:lnTo>
                    <a:pt x="338" y="0"/>
                  </a:lnTo>
                  <a:lnTo>
                    <a:pt x="326" y="10"/>
                  </a:lnTo>
                  <a:lnTo>
                    <a:pt x="310" y="30"/>
                  </a:lnTo>
                  <a:lnTo>
                    <a:pt x="314" y="42"/>
                  </a:lnTo>
                  <a:lnTo>
                    <a:pt x="318" y="60"/>
                  </a:lnTo>
                  <a:lnTo>
                    <a:pt x="318" y="62"/>
                  </a:lnTo>
                  <a:lnTo>
                    <a:pt x="320" y="62"/>
                  </a:lnTo>
                  <a:lnTo>
                    <a:pt x="318" y="62"/>
                  </a:lnTo>
                  <a:lnTo>
                    <a:pt x="318" y="66"/>
                  </a:lnTo>
                  <a:lnTo>
                    <a:pt x="314" y="68"/>
                  </a:lnTo>
                  <a:lnTo>
                    <a:pt x="306" y="70"/>
                  </a:lnTo>
                  <a:lnTo>
                    <a:pt x="290" y="70"/>
                  </a:lnTo>
                  <a:lnTo>
                    <a:pt x="280" y="66"/>
                  </a:lnTo>
                  <a:lnTo>
                    <a:pt x="268" y="70"/>
                  </a:lnTo>
                  <a:lnTo>
                    <a:pt x="266" y="70"/>
                  </a:lnTo>
                  <a:lnTo>
                    <a:pt x="264" y="70"/>
                  </a:lnTo>
                  <a:lnTo>
                    <a:pt x="262" y="82"/>
                  </a:lnTo>
                  <a:lnTo>
                    <a:pt x="262" y="86"/>
                  </a:lnTo>
                  <a:lnTo>
                    <a:pt x="258" y="86"/>
                  </a:lnTo>
                  <a:lnTo>
                    <a:pt x="238" y="78"/>
                  </a:lnTo>
                  <a:lnTo>
                    <a:pt x="240" y="88"/>
                  </a:lnTo>
                  <a:lnTo>
                    <a:pt x="242" y="96"/>
                  </a:lnTo>
                  <a:lnTo>
                    <a:pt x="246" y="104"/>
                  </a:lnTo>
                  <a:lnTo>
                    <a:pt x="244" y="110"/>
                  </a:lnTo>
                  <a:lnTo>
                    <a:pt x="242" y="116"/>
                  </a:lnTo>
                  <a:lnTo>
                    <a:pt x="234" y="118"/>
                  </a:lnTo>
                  <a:lnTo>
                    <a:pt x="222" y="118"/>
                  </a:lnTo>
                  <a:lnTo>
                    <a:pt x="208" y="118"/>
                  </a:lnTo>
                  <a:lnTo>
                    <a:pt x="206" y="142"/>
                  </a:lnTo>
                  <a:lnTo>
                    <a:pt x="190" y="134"/>
                  </a:lnTo>
                  <a:lnTo>
                    <a:pt x="188" y="134"/>
                  </a:lnTo>
                  <a:lnTo>
                    <a:pt x="178" y="118"/>
                  </a:lnTo>
                  <a:lnTo>
                    <a:pt x="160" y="110"/>
                  </a:lnTo>
                  <a:lnTo>
                    <a:pt x="154" y="100"/>
                  </a:lnTo>
                  <a:lnTo>
                    <a:pt x="148" y="106"/>
                  </a:lnTo>
                  <a:lnTo>
                    <a:pt x="146" y="106"/>
                  </a:lnTo>
                  <a:lnTo>
                    <a:pt x="134" y="108"/>
                  </a:lnTo>
                  <a:lnTo>
                    <a:pt x="132" y="108"/>
                  </a:lnTo>
                  <a:lnTo>
                    <a:pt x="126" y="94"/>
                  </a:lnTo>
                  <a:lnTo>
                    <a:pt x="118" y="86"/>
                  </a:lnTo>
                  <a:lnTo>
                    <a:pt x="118" y="84"/>
                  </a:lnTo>
                  <a:lnTo>
                    <a:pt x="110" y="74"/>
                  </a:lnTo>
                  <a:lnTo>
                    <a:pt x="106" y="66"/>
                  </a:lnTo>
                  <a:lnTo>
                    <a:pt x="106" y="64"/>
                  </a:lnTo>
                  <a:lnTo>
                    <a:pt x="102" y="62"/>
                  </a:lnTo>
                  <a:lnTo>
                    <a:pt x="98" y="62"/>
                  </a:lnTo>
                  <a:lnTo>
                    <a:pt x="90" y="56"/>
                  </a:lnTo>
                  <a:lnTo>
                    <a:pt x="86" y="46"/>
                  </a:lnTo>
                  <a:lnTo>
                    <a:pt x="82" y="34"/>
                  </a:lnTo>
                  <a:lnTo>
                    <a:pt x="82" y="22"/>
                  </a:lnTo>
                  <a:lnTo>
                    <a:pt x="78" y="12"/>
                  </a:lnTo>
                  <a:lnTo>
                    <a:pt x="68" y="14"/>
                  </a:lnTo>
                  <a:lnTo>
                    <a:pt x="66" y="14"/>
                  </a:lnTo>
                  <a:close/>
                </a:path>
              </a:pathLst>
            </a:custGeom>
            <a:blipFill dpi="0" rotWithShape="0">
              <a:blip r:embed="rId7"/>
              <a:srcRect/>
              <a:tile tx="0" ty="0" sx="100000" sy="100000" flip="none" algn="tl"/>
            </a:blipFill>
            <a:ln w="9525">
              <a:noFill/>
              <a:round/>
            </a:ln>
          </p:spPr>
          <p:txBody>
            <a:bodyPr anchor="ctr"/>
            <a:lstStyle/>
            <a:p>
              <a:endParaRPr lang="zh-CN" altLang="en-US"/>
            </a:p>
          </p:txBody>
        </p:sp>
        <p:sp>
          <p:nvSpPr>
            <p:cNvPr id="50" name="Freeform 15"/>
            <p:cNvSpPr/>
            <p:nvPr/>
          </p:nvSpPr>
          <p:spPr bwMode="auto">
            <a:xfrm>
              <a:off x="261377" y="2244978"/>
              <a:ext cx="2248559" cy="1367754"/>
            </a:xfrm>
            <a:custGeom>
              <a:avLst/>
              <a:gdLst/>
              <a:ahLst/>
              <a:cxnLst>
                <a:cxn ang="0">
                  <a:pos x="132" y="26"/>
                </a:cxn>
                <a:cxn ang="0">
                  <a:pos x="122" y="60"/>
                </a:cxn>
                <a:cxn ang="0">
                  <a:pos x="62" y="70"/>
                </a:cxn>
                <a:cxn ang="0">
                  <a:pos x="44" y="122"/>
                </a:cxn>
                <a:cxn ang="0">
                  <a:pos x="60" y="188"/>
                </a:cxn>
                <a:cxn ang="0">
                  <a:pos x="6" y="216"/>
                </a:cxn>
                <a:cxn ang="0">
                  <a:pos x="2" y="262"/>
                </a:cxn>
                <a:cxn ang="0">
                  <a:pos x="28" y="300"/>
                </a:cxn>
                <a:cxn ang="0">
                  <a:pos x="62" y="338"/>
                </a:cxn>
                <a:cxn ang="0">
                  <a:pos x="150" y="386"/>
                </a:cxn>
                <a:cxn ang="0">
                  <a:pos x="222" y="454"/>
                </a:cxn>
                <a:cxn ang="0">
                  <a:pos x="290" y="500"/>
                </a:cxn>
                <a:cxn ang="0">
                  <a:pos x="334" y="556"/>
                </a:cxn>
                <a:cxn ang="0">
                  <a:pos x="404" y="602"/>
                </a:cxn>
                <a:cxn ang="0">
                  <a:pos x="470" y="628"/>
                </a:cxn>
                <a:cxn ang="0">
                  <a:pos x="580" y="642"/>
                </a:cxn>
                <a:cxn ang="0">
                  <a:pos x="594" y="664"/>
                </a:cxn>
                <a:cxn ang="0">
                  <a:pos x="586" y="692"/>
                </a:cxn>
                <a:cxn ang="0">
                  <a:pos x="616" y="676"/>
                </a:cxn>
                <a:cxn ang="0">
                  <a:pos x="660" y="638"/>
                </a:cxn>
                <a:cxn ang="0">
                  <a:pos x="772" y="680"/>
                </a:cxn>
                <a:cxn ang="0">
                  <a:pos x="802" y="754"/>
                </a:cxn>
                <a:cxn ang="0">
                  <a:pos x="904" y="748"/>
                </a:cxn>
                <a:cxn ang="0">
                  <a:pos x="1024" y="680"/>
                </a:cxn>
                <a:cxn ang="0">
                  <a:pos x="1122" y="712"/>
                </a:cxn>
                <a:cxn ang="0">
                  <a:pos x="1138" y="716"/>
                </a:cxn>
                <a:cxn ang="0">
                  <a:pos x="1156" y="666"/>
                </a:cxn>
                <a:cxn ang="0">
                  <a:pos x="1192" y="696"/>
                </a:cxn>
                <a:cxn ang="0">
                  <a:pos x="1214" y="664"/>
                </a:cxn>
                <a:cxn ang="0">
                  <a:pos x="1228" y="644"/>
                </a:cxn>
                <a:cxn ang="0">
                  <a:pos x="1246" y="568"/>
                </a:cxn>
                <a:cxn ang="0">
                  <a:pos x="1240" y="510"/>
                </a:cxn>
                <a:cxn ang="0">
                  <a:pos x="1228" y="448"/>
                </a:cxn>
                <a:cxn ang="0">
                  <a:pos x="1200" y="412"/>
                </a:cxn>
                <a:cxn ang="0">
                  <a:pos x="1162" y="366"/>
                </a:cxn>
                <a:cxn ang="0">
                  <a:pos x="1152" y="418"/>
                </a:cxn>
                <a:cxn ang="0">
                  <a:pos x="1094" y="430"/>
                </a:cxn>
                <a:cxn ang="0">
                  <a:pos x="1036" y="386"/>
                </a:cxn>
                <a:cxn ang="0">
                  <a:pos x="1000" y="344"/>
                </a:cxn>
                <a:cxn ang="0">
                  <a:pos x="900" y="342"/>
                </a:cxn>
                <a:cxn ang="0">
                  <a:pos x="828" y="312"/>
                </a:cxn>
                <a:cxn ang="0">
                  <a:pos x="796" y="290"/>
                </a:cxn>
                <a:cxn ang="0">
                  <a:pos x="768" y="274"/>
                </a:cxn>
                <a:cxn ang="0">
                  <a:pos x="746" y="280"/>
                </a:cxn>
                <a:cxn ang="0">
                  <a:pos x="708" y="238"/>
                </a:cxn>
                <a:cxn ang="0">
                  <a:pos x="692" y="196"/>
                </a:cxn>
                <a:cxn ang="0">
                  <a:pos x="694" y="118"/>
                </a:cxn>
                <a:cxn ang="0">
                  <a:pos x="708" y="84"/>
                </a:cxn>
                <a:cxn ang="0">
                  <a:pos x="712" y="44"/>
                </a:cxn>
                <a:cxn ang="0">
                  <a:pos x="680" y="20"/>
                </a:cxn>
                <a:cxn ang="0">
                  <a:pos x="596" y="10"/>
                </a:cxn>
                <a:cxn ang="0">
                  <a:pos x="518" y="24"/>
                </a:cxn>
                <a:cxn ang="0">
                  <a:pos x="440" y="36"/>
                </a:cxn>
                <a:cxn ang="0">
                  <a:pos x="372" y="44"/>
                </a:cxn>
                <a:cxn ang="0">
                  <a:pos x="318" y="20"/>
                </a:cxn>
                <a:cxn ang="0">
                  <a:pos x="296" y="8"/>
                </a:cxn>
                <a:cxn ang="0">
                  <a:pos x="210" y="16"/>
                </a:cxn>
              </a:cxnLst>
              <a:rect l="0" t="0" r="r" b="b"/>
              <a:pathLst>
                <a:path w="1256" h="764">
                  <a:moveTo>
                    <a:pt x="152" y="4"/>
                  </a:moveTo>
                  <a:lnTo>
                    <a:pt x="152" y="4"/>
                  </a:lnTo>
                  <a:lnTo>
                    <a:pt x="146" y="14"/>
                  </a:lnTo>
                  <a:lnTo>
                    <a:pt x="138" y="22"/>
                  </a:lnTo>
                  <a:lnTo>
                    <a:pt x="132" y="26"/>
                  </a:lnTo>
                  <a:lnTo>
                    <a:pt x="132" y="32"/>
                  </a:lnTo>
                  <a:lnTo>
                    <a:pt x="132" y="36"/>
                  </a:lnTo>
                  <a:lnTo>
                    <a:pt x="130" y="44"/>
                  </a:lnTo>
                  <a:lnTo>
                    <a:pt x="122" y="56"/>
                  </a:lnTo>
                  <a:lnTo>
                    <a:pt x="122" y="60"/>
                  </a:lnTo>
                  <a:lnTo>
                    <a:pt x="118" y="62"/>
                  </a:lnTo>
                  <a:lnTo>
                    <a:pt x="112" y="64"/>
                  </a:lnTo>
                  <a:lnTo>
                    <a:pt x="66" y="58"/>
                  </a:lnTo>
                  <a:lnTo>
                    <a:pt x="62" y="68"/>
                  </a:lnTo>
                  <a:lnTo>
                    <a:pt x="62" y="70"/>
                  </a:lnTo>
                  <a:lnTo>
                    <a:pt x="48" y="92"/>
                  </a:lnTo>
                  <a:lnTo>
                    <a:pt x="42" y="100"/>
                  </a:lnTo>
                  <a:lnTo>
                    <a:pt x="40" y="108"/>
                  </a:lnTo>
                  <a:lnTo>
                    <a:pt x="42" y="112"/>
                  </a:lnTo>
                  <a:lnTo>
                    <a:pt x="44" y="122"/>
                  </a:lnTo>
                  <a:lnTo>
                    <a:pt x="56" y="150"/>
                  </a:lnTo>
                  <a:lnTo>
                    <a:pt x="62" y="168"/>
                  </a:lnTo>
                  <a:lnTo>
                    <a:pt x="64" y="174"/>
                  </a:lnTo>
                  <a:lnTo>
                    <a:pt x="64" y="180"/>
                  </a:lnTo>
                  <a:lnTo>
                    <a:pt x="60" y="188"/>
                  </a:lnTo>
                  <a:lnTo>
                    <a:pt x="56" y="196"/>
                  </a:lnTo>
                  <a:lnTo>
                    <a:pt x="42" y="210"/>
                  </a:lnTo>
                  <a:lnTo>
                    <a:pt x="18" y="210"/>
                  </a:lnTo>
                  <a:lnTo>
                    <a:pt x="12" y="184"/>
                  </a:lnTo>
                  <a:lnTo>
                    <a:pt x="6" y="216"/>
                  </a:lnTo>
                  <a:lnTo>
                    <a:pt x="16" y="232"/>
                  </a:lnTo>
                  <a:lnTo>
                    <a:pt x="16" y="236"/>
                  </a:lnTo>
                  <a:lnTo>
                    <a:pt x="16" y="238"/>
                  </a:lnTo>
                  <a:lnTo>
                    <a:pt x="10" y="246"/>
                  </a:lnTo>
                  <a:lnTo>
                    <a:pt x="2" y="262"/>
                  </a:lnTo>
                  <a:lnTo>
                    <a:pt x="0" y="272"/>
                  </a:lnTo>
                  <a:lnTo>
                    <a:pt x="0" y="280"/>
                  </a:lnTo>
                  <a:lnTo>
                    <a:pt x="4" y="290"/>
                  </a:lnTo>
                  <a:lnTo>
                    <a:pt x="10" y="300"/>
                  </a:lnTo>
                  <a:lnTo>
                    <a:pt x="28" y="300"/>
                  </a:lnTo>
                  <a:lnTo>
                    <a:pt x="34" y="302"/>
                  </a:lnTo>
                  <a:lnTo>
                    <a:pt x="42" y="308"/>
                  </a:lnTo>
                  <a:lnTo>
                    <a:pt x="58" y="330"/>
                  </a:lnTo>
                  <a:lnTo>
                    <a:pt x="60" y="332"/>
                  </a:lnTo>
                  <a:lnTo>
                    <a:pt x="62" y="338"/>
                  </a:lnTo>
                  <a:lnTo>
                    <a:pt x="66" y="344"/>
                  </a:lnTo>
                  <a:lnTo>
                    <a:pt x="108" y="384"/>
                  </a:lnTo>
                  <a:lnTo>
                    <a:pt x="128" y="408"/>
                  </a:lnTo>
                  <a:lnTo>
                    <a:pt x="138" y="408"/>
                  </a:lnTo>
                  <a:lnTo>
                    <a:pt x="150" y="386"/>
                  </a:lnTo>
                  <a:lnTo>
                    <a:pt x="152" y="384"/>
                  </a:lnTo>
                  <a:lnTo>
                    <a:pt x="182" y="392"/>
                  </a:lnTo>
                  <a:lnTo>
                    <a:pt x="182" y="394"/>
                  </a:lnTo>
                  <a:lnTo>
                    <a:pt x="186" y="414"/>
                  </a:lnTo>
                  <a:lnTo>
                    <a:pt x="222" y="454"/>
                  </a:lnTo>
                  <a:lnTo>
                    <a:pt x="234" y="460"/>
                  </a:lnTo>
                  <a:lnTo>
                    <a:pt x="240" y="464"/>
                  </a:lnTo>
                  <a:lnTo>
                    <a:pt x="268" y="504"/>
                  </a:lnTo>
                  <a:lnTo>
                    <a:pt x="288" y="500"/>
                  </a:lnTo>
                  <a:lnTo>
                    <a:pt x="290" y="500"/>
                  </a:lnTo>
                  <a:lnTo>
                    <a:pt x="292" y="500"/>
                  </a:lnTo>
                  <a:lnTo>
                    <a:pt x="292" y="502"/>
                  </a:lnTo>
                  <a:lnTo>
                    <a:pt x="294" y="504"/>
                  </a:lnTo>
                  <a:lnTo>
                    <a:pt x="312" y="542"/>
                  </a:lnTo>
                  <a:lnTo>
                    <a:pt x="334" y="556"/>
                  </a:lnTo>
                  <a:lnTo>
                    <a:pt x="352" y="560"/>
                  </a:lnTo>
                  <a:lnTo>
                    <a:pt x="362" y="584"/>
                  </a:lnTo>
                  <a:lnTo>
                    <a:pt x="376" y="584"/>
                  </a:lnTo>
                  <a:lnTo>
                    <a:pt x="376" y="586"/>
                  </a:lnTo>
                  <a:lnTo>
                    <a:pt x="404" y="602"/>
                  </a:lnTo>
                  <a:lnTo>
                    <a:pt x="406" y="604"/>
                  </a:lnTo>
                  <a:lnTo>
                    <a:pt x="426" y="628"/>
                  </a:lnTo>
                  <a:lnTo>
                    <a:pt x="456" y="624"/>
                  </a:lnTo>
                  <a:lnTo>
                    <a:pt x="458" y="624"/>
                  </a:lnTo>
                  <a:lnTo>
                    <a:pt x="470" y="628"/>
                  </a:lnTo>
                  <a:lnTo>
                    <a:pt x="490" y="644"/>
                  </a:lnTo>
                  <a:lnTo>
                    <a:pt x="524" y="648"/>
                  </a:lnTo>
                  <a:lnTo>
                    <a:pt x="544" y="644"/>
                  </a:lnTo>
                  <a:lnTo>
                    <a:pt x="564" y="642"/>
                  </a:lnTo>
                  <a:lnTo>
                    <a:pt x="580" y="642"/>
                  </a:lnTo>
                  <a:lnTo>
                    <a:pt x="590" y="644"/>
                  </a:lnTo>
                  <a:lnTo>
                    <a:pt x="596" y="648"/>
                  </a:lnTo>
                  <a:lnTo>
                    <a:pt x="598" y="654"/>
                  </a:lnTo>
                  <a:lnTo>
                    <a:pt x="598" y="658"/>
                  </a:lnTo>
                  <a:lnTo>
                    <a:pt x="594" y="664"/>
                  </a:lnTo>
                  <a:lnTo>
                    <a:pt x="588" y="670"/>
                  </a:lnTo>
                  <a:lnTo>
                    <a:pt x="580" y="678"/>
                  </a:lnTo>
                  <a:lnTo>
                    <a:pt x="580" y="682"/>
                  </a:lnTo>
                  <a:lnTo>
                    <a:pt x="582" y="686"/>
                  </a:lnTo>
                  <a:lnTo>
                    <a:pt x="586" y="692"/>
                  </a:lnTo>
                  <a:lnTo>
                    <a:pt x="592" y="698"/>
                  </a:lnTo>
                  <a:lnTo>
                    <a:pt x="592" y="700"/>
                  </a:lnTo>
                  <a:lnTo>
                    <a:pt x="598" y="704"/>
                  </a:lnTo>
                  <a:lnTo>
                    <a:pt x="600" y="702"/>
                  </a:lnTo>
                  <a:lnTo>
                    <a:pt x="616" y="676"/>
                  </a:lnTo>
                  <a:lnTo>
                    <a:pt x="628" y="658"/>
                  </a:lnTo>
                  <a:lnTo>
                    <a:pt x="638" y="646"/>
                  </a:lnTo>
                  <a:lnTo>
                    <a:pt x="648" y="640"/>
                  </a:lnTo>
                  <a:lnTo>
                    <a:pt x="654" y="638"/>
                  </a:lnTo>
                  <a:lnTo>
                    <a:pt x="660" y="638"/>
                  </a:lnTo>
                  <a:lnTo>
                    <a:pt x="676" y="644"/>
                  </a:lnTo>
                  <a:lnTo>
                    <a:pt x="698" y="654"/>
                  </a:lnTo>
                  <a:lnTo>
                    <a:pt x="724" y="670"/>
                  </a:lnTo>
                  <a:lnTo>
                    <a:pt x="772" y="678"/>
                  </a:lnTo>
                  <a:lnTo>
                    <a:pt x="772" y="680"/>
                  </a:lnTo>
                  <a:lnTo>
                    <a:pt x="772" y="682"/>
                  </a:lnTo>
                  <a:lnTo>
                    <a:pt x="768" y="704"/>
                  </a:lnTo>
                  <a:lnTo>
                    <a:pt x="792" y="708"/>
                  </a:lnTo>
                  <a:lnTo>
                    <a:pt x="792" y="738"/>
                  </a:lnTo>
                  <a:lnTo>
                    <a:pt x="802" y="754"/>
                  </a:lnTo>
                  <a:lnTo>
                    <a:pt x="808" y="762"/>
                  </a:lnTo>
                  <a:lnTo>
                    <a:pt x="816" y="764"/>
                  </a:lnTo>
                  <a:lnTo>
                    <a:pt x="830" y="764"/>
                  </a:lnTo>
                  <a:lnTo>
                    <a:pt x="880" y="762"/>
                  </a:lnTo>
                  <a:lnTo>
                    <a:pt x="904" y="748"/>
                  </a:lnTo>
                  <a:lnTo>
                    <a:pt x="928" y="716"/>
                  </a:lnTo>
                  <a:lnTo>
                    <a:pt x="956" y="714"/>
                  </a:lnTo>
                  <a:lnTo>
                    <a:pt x="970" y="710"/>
                  </a:lnTo>
                  <a:lnTo>
                    <a:pt x="1022" y="680"/>
                  </a:lnTo>
                  <a:lnTo>
                    <a:pt x="1024" y="680"/>
                  </a:lnTo>
                  <a:lnTo>
                    <a:pt x="1060" y="676"/>
                  </a:lnTo>
                  <a:lnTo>
                    <a:pt x="1070" y="678"/>
                  </a:lnTo>
                  <a:lnTo>
                    <a:pt x="1076" y="680"/>
                  </a:lnTo>
                  <a:lnTo>
                    <a:pt x="1112" y="708"/>
                  </a:lnTo>
                  <a:lnTo>
                    <a:pt x="1122" y="712"/>
                  </a:lnTo>
                  <a:lnTo>
                    <a:pt x="1124" y="714"/>
                  </a:lnTo>
                  <a:lnTo>
                    <a:pt x="1136" y="720"/>
                  </a:lnTo>
                  <a:lnTo>
                    <a:pt x="1138" y="720"/>
                  </a:lnTo>
                  <a:lnTo>
                    <a:pt x="1138" y="718"/>
                  </a:lnTo>
                  <a:lnTo>
                    <a:pt x="1138" y="716"/>
                  </a:lnTo>
                  <a:lnTo>
                    <a:pt x="1144" y="692"/>
                  </a:lnTo>
                  <a:lnTo>
                    <a:pt x="1142" y="682"/>
                  </a:lnTo>
                  <a:lnTo>
                    <a:pt x="1144" y="674"/>
                  </a:lnTo>
                  <a:lnTo>
                    <a:pt x="1148" y="668"/>
                  </a:lnTo>
                  <a:lnTo>
                    <a:pt x="1156" y="666"/>
                  </a:lnTo>
                  <a:lnTo>
                    <a:pt x="1164" y="666"/>
                  </a:lnTo>
                  <a:lnTo>
                    <a:pt x="1172" y="672"/>
                  </a:lnTo>
                  <a:lnTo>
                    <a:pt x="1182" y="682"/>
                  </a:lnTo>
                  <a:lnTo>
                    <a:pt x="1190" y="696"/>
                  </a:lnTo>
                  <a:lnTo>
                    <a:pt x="1192" y="696"/>
                  </a:lnTo>
                  <a:lnTo>
                    <a:pt x="1212" y="688"/>
                  </a:lnTo>
                  <a:lnTo>
                    <a:pt x="1214" y="686"/>
                  </a:lnTo>
                  <a:lnTo>
                    <a:pt x="1216" y="684"/>
                  </a:lnTo>
                  <a:lnTo>
                    <a:pt x="1218" y="680"/>
                  </a:lnTo>
                  <a:lnTo>
                    <a:pt x="1214" y="664"/>
                  </a:lnTo>
                  <a:lnTo>
                    <a:pt x="1214" y="660"/>
                  </a:lnTo>
                  <a:lnTo>
                    <a:pt x="1214" y="656"/>
                  </a:lnTo>
                  <a:lnTo>
                    <a:pt x="1216" y="652"/>
                  </a:lnTo>
                  <a:lnTo>
                    <a:pt x="1220" y="650"/>
                  </a:lnTo>
                  <a:lnTo>
                    <a:pt x="1228" y="644"/>
                  </a:lnTo>
                  <a:lnTo>
                    <a:pt x="1244" y="624"/>
                  </a:lnTo>
                  <a:lnTo>
                    <a:pt x="1256" y="598"/>
                  </a:lnTo>
                  <a:lnTo>
                    <a:pt x="1250" y="586"/>
                  </a:lnTo>
                  <a:lnTo>
                    <a:pt x="1246" y="576"/>
                  </a:lnTo>
                  <a:lnTo>
                    <a:pt x="1246" y="568"/>
                  </a:lnTo>
                  <a:lnTo>
                    <a:pt x="1246" y="562"/>
                  </a:lnTo>
                  <a:lnTo>
                    <a:pt x="1248" y="540"/>
                  </a:lnTo>
                  <a:lnTo>
                    <a:pt x="1244" y="528"/>
                  </a:lnTo>
                  <a:lnTo>
                    <a:pt x="1242" y="518"/>
                  </a:lnTo>
                  <a:lnTo>
                    <a:pt x="1240" y="510"/>
                  </a:lnTo>
                  <a:lnTo>
                    <a:pt x="1232" y="498"/>
                  </a:lnTo>
                  <a:lnTo>
                    <a:pt x="1232" y="496"/>
                  </a:lnTo>
                  <a:lnTo>
                    <a:pt x="1228" y="468"/>
                  </a:lnTo>
                  <a:lnTo>
                    <a:pt x="1228" y="458"/>
                  </a:lnTo>
                  <a:lnTo>
                    <a:pt x="1228" y="448"/>
                  </a:lnTo>
                  <a:lnTo>
                    <a:pt x="1220" y="440"/>
                  </a:lnTo>
                  <a:lnTo>
                    <a:pt x="1214" y="432"/>
                  </a:lnTo>
                  <a:lnTo>
                    <a:pt x="1202" y="416"/>
                  </a:lnTo>
                  <a:lnTo>
                    <a:pt x="1200" y="414"/>
                  </a:lnTo>
                  <a:lnTo>
                    <a:pt x="1200" y="412"/>
                  </a:lnTo>
                  <a:lnTo>
                    <a:pt x="1196" y="392"/>
                  </a:lnTo>
                  <a:lnTo>
                    <a:pt x="1184" y="382"/>
                  </a:lnTo>
                  <a:lnTo>
                    <a:pt x="1184" y="384"/>
                  </a:lnTo>
                  <a:lnTo>
                    <a:pt x="1162" y="364"/>
                  </a:lnTo>
                  <a:lnTo>
                    <a:pt x="1162" y="366"/>
                  </a:lnTo>
                  <a:lnTo>
                    <a:pt x="1164" y="392"/>
                  </a:lnTo>
                  <a:lnTo>
                    <a:pt x="1164" y="394"/>
                  </a:lnTo>
                  <a:lnTo>
                    <a:pt x="1152" y="400"/>
                  </a:lnTo>
                  <a:lnTo>
                    <a:pt x="1152" y="416"/>
                  </a:lnTo>
                  <a:lnTo>
                    <a:pt x="1152" y="418"/>
                  </a:lnTo>
                  <a:lnTo>
                    <a:pt x="1124" y="428"/>
                  </a:lnTo>
                  <a:lnTo>
                    <a:pt x="1114" y="406"/>
                  </a:lnTo>
                  <a:lnTo>
                    <a:pt x="1108" y="404"/>
                  </a:lnTo>
                  <a:lnTo>
                    <a:pt x="1100" y="414"/>
                  </a:lnTo>
                  <a:lnTo>
                    <a:pt x="1094" y="430"/>
                  </a:lnTo>
                  <a:lnTo>
                    <a:pt x="1074" y="436"/>
                  </a:lnTo>
                  <a:lnTo>
                    <a:pt x="1062" y="428"/>
                  </a:lnTo>
                  <a:lnTo>
                    <a:pt x="1046" y="422"/>
                  </a:lnTo>
                  <a:lnTo>
                    <a:pt x="1042" y="400"/>
                  </a:lnTo>
                  <a:lnTo>
                    <a:pt x="1036" y="386"/>
                  </a:lnTo>
                  <a:lnTo>
                    <a:pt x="1026" y="382"/>
                  </a:lnTo>
                  <a:lnTo>
                    <a:pt x="1024" y="380"/>
                  </a:lnTo>
                  <a:lnTo>
                    <a:pt x="1018" y="372"/>
                  </a:lnTo>
                  <a:lnTo>
                    <a:pt x="1010" y="360"/>
                  </a:lnTo>
                  <a:lnTo>
                    <a:pt x="1000" y="344"/>
                  </a:lnTo>
                  <a:lnTo>
                    <a:pt x="990" y="344"/>
                  </a:lnTo>
                  <a:lnTo>
                    <a:pt x="974" y="350"/>
                  </a:lnTo>
                  <a:lnTo>
                    <a:pt x="972" y="352"/>
                  </a:lnTo>
                  <a:lnTo>
                    <a:pt x="932" y="348"/>
                  </a:lnTo>
                  <a:lnTo>
                    <a:pt x="900" y="342"/>
                  </a:lnTo>
                  <a:lnTo>
                    <a:pt x="884" y="332"/>
                  </a:lnTo>
                  <a:lnTo>
                    <a:pt x="860" y="324"/>
                  </a:lnTo>
                  <a:lnTo>
                    <a:pt x="838" y="318"/>
                  </a:lnTo>
                  <a:lnTo>
                    <a:pt x="832" y="314"/>
                  </a:lnTo>
                  <a:lnTo>
                    <a:pt x="828" y="312"/>
                  </a:lnTo>
                  <a:lnTo>
                    <a:pt x="824" y="308"/>
                  </a:lnTo>
                  <a:lnTo>
                    <a:pt x="820" y="308"/>
                  </a:lnTo>
                  <a:lnTo>
                    <a:pt x="804" y="300"/>
                  </a:lnTo>
                  <a:lnTo>
                    <a:pt x="804" y="298"/>
                  </a:lnTo>
                  <a:lnTo>
                    <a:pt x="796" y="290"/>
                  </a:lnTo>
                  <a:lnTo>
                    <a:pt x="794" y="282"/>
                  </a:lnTo>
                  <a:lnTo>
                    <a:pt x="788" y="272"/>
                  </a:lnTo>
                  <a:lnTo>
                    <a:pt x="776" y="268"/>
                  </a:lnTo>
                  <a:lnTo>
                    <a:pt x="772" y="270"/>
                  </a:lnTo>
                  <a:lnTo>
                    <a:pt x="768" y="274"/>
                  </a:lnTo>
                  <a:lnTo>
                    <a:pt x="766" y="276"/>
                  </a:lnTo>
                  <a:lnTo>
                    <a:pt x="760" y="280"/>
                  </a:lnTo>
                  <a:lnTo>
                    <a:pt x="756" y="280"/>
                  </a:lnTo>
                  <a:lnTo>
                    <a:pt x="750" y="282"/>
                  </a:lnTo>
                  <a:lnTo>
                    <a:pt x="746" y="280"/>
                  </a:lnTo>
                  <a:lnTo>
                    <a:pt x="740" y="276"/>
                  </a:lnTo>
                  <a:lnTo>
                    <a:pt x="736" y="272"/>
                  </a:lnTo>
                  <a:lnTo>
                    <a:pt x="720" y="256"/>
                  </a:lnTo>
                  <a:lnTo>
                    <a:pt x="714" y="246"/>
                  </a:lnTo>
                  <a:lnTo>
                    <a:pt x="708" y="238"/>
                  </a:lnTo>
                  <a:lnTo>
                    <a:pt x="704" y="232"/>
                  </a:lnTo>
                  <a:lnTo>
                    <a:pt x="698" y="224"/>
                  </a:lnTo>
                  <a:lnTo>
                    <a:pt x="692" y="216"/>
                  </a:lnTo>
                  <a:lnTo>
                    <a:pt x="690" y="206"/>
                  </a:lnTo>
                  <a:lnTo>
                    <a:pt x="692" y="196"/>
                  </a:lnTo>
                  <a:lnTo>
                    <a:pt x="702" y="178"/>
                  </a:lnTo>
                  <a:lnTo>
                    <a:pt x="708" y="160"/>
                  </a:lnTo>
                  <a:lnTo>
                    <a:pt x="710" y="148"/>
                  </a:lnTo>
                  <a:lnTo>
                    <a:pt x="706" y="128"/>
                  </a:lnTo>
                  <a:lnTo>
                    <a:pt x="694" y="118"/>
                  </a:lnTo>
                  <a:lnTo>
                    <a:pt x="696" y="104"/>
                  </a:lnTo>
                  <a:lnTo>
                    <a:pt x="698" y="96"/>
                  </a:lnTo>
                  <a:lnTo>
                    <a:pt x="700" y="90"/>
                  </a:lnTo>
                  <a:lnTo>
                    <a:pt x="704" y="86"/>
                  </a:lnTo>
                  <a:lnTo>
                    <a:pt x="708" y="84"/>
                  </a:lnTo>
                  <a:lnTo>
                    <a:pt x="712" y="84"/>
                  </a:lnTo>
                  <a:lnTo>
                    <a:pt x="712" y="80"/>
                  </a:lnTo>
                  <a:lnTo>
                    <a:pt x="712" y="78"/>
                  </a:lnTo>
                  <a:lnTo>
                    <a:pt x="712" y="62"/>
                  </a:lnTo>
                  <a:lnTo>
                    <a:pt x="712" y="44"/>
                  </a:lnTo>
                  <a:lnTo>
                    <a:pt x="710" y="42"/>
                  </a:lnTo>
                  <a:lnTo>
                    <a:pt x="708" y="40"/>
                  </a:lnTo>
                  <a:lnTo>
                    <a:pt x="706" y="40"/>
                  </a:lnTo>
                  <a:lnTo>
                    <a:pt x="692" y="30"/>
                  </a:lnTo>
                  <a:lnTo>
                    <a:pt x="680" y="20"/>
                  </a:lnTo>
                  <a:lnTo>
                    <a:pt x="642" y="14"/>
                  </a:lnTo>
                  <a:lnTo>
                    <a:pt x="630" y="4"/>
                  </a:lnTo>
                  <a:lnTo>
                    <a:pt x="608" y="4"/>
                  </a:lnTo>
                  <a:lnTo>
                    <a:pt x="602" y="6"/>
                  </a:lnTo>
                  <a:lnTo>
                    <a:pt x="596" y="10"/>
                  </a:lnTo>
                  <a:lnTo>
                    <a:pt x="594" y="10"/>
                  </a:lnTo>
                  <a:lnTo>
                    <a:pt x="576" y="16"/>
                  </a:lnTo>
                  <a:lnTo>
                    <a:pt x="532" y="16"/>
                  </a:lnTo>
                  <a:lnTo>
                    <a:pt x="524" y="20"/>
                  </a:lnTo>
                  <a:lnTo>
                    <a:pt x="518" y="24"/>
                  </a:lnTo>
                  <a:lnTo>
                    <a:pt x="508" y="28"/>
                  </a:lnTo>
                  <a:lnTo>
                    <a:pt x="492" y="34"/>
                  </a:lnTo>
                  <a:lnTo>
                    <a:pt x="472" y="40"/>
                  </a:lnTo>
                  <a:lnTo>
                    <a:pt x="470" y="40"/>
                  </a:lnTo>
                  <a:lnTo>
                    <a:pt x="440" y="36"/>
                  </a:lnTo>
                  <a:lnTo>
                    <a:pt x="438" y="36"/>
                  </a:lnTo>
                  <a:lnTo>
                    <a:pt x="428" y="36"/>
                  </a:lnTo>
                  <a:lnTo>
                    <a:pt x="410" y="40"/>
                  </a:lnTo>
                  <a:lnTo>
                    <a:pt x="374" y="44"/>
                  </a:lnTo>
                  <a:lnTo>
                    <a:pt x="372" y="44"/>
                  </a:lnTo>
                  <a:lnTo>
                    <a:pt x="356" y="36"/>
                  </a:lnTo>
                  <a:lnTo>
                    <a:pt x="340" y="36"/>
                  </a:lnTo>
                  <a:lnTo>
                    <a:pt x="330" y="32"/>
                  </a:lnTo>
                  <a:lnTo>
                    <a:pt x="320" y="20"/>
                  </a:lnTo>
                  <a:lnTo>
                    <a:pt x="318" y="20"/>
                  </a:lnTo>
                  <a:lnTo>
                    <a:pt x="316" y="12"/>
                  </a:lnTo>
                  <a:lnTo>
                    <a:pt x="314" y="8"/>
                  </a:lnTo>
                  <a:lnTo>
                    <a:pt x="310" y="4"/>
                  </a:lnTo>
                  <a:lnTo>
                    <a:pt x="302" y="0"/>
                  </a:lnTo>
                  <a:lnTo>
                    <a:pt x="296" y="8"/>
                  </a:lnTo>
                  <a:lnTo>
                    <a:pt x="270" y="20"/>
                  </a:lnTo>
                  <a:lnTo>
                    <a:pt x="268" y="20"/>
                  </a:lnTo>
                  <a:lnTo>
                    <a:pt x="236" y="22"/>
                  </a:lnTo>
                  <a:lnTo>
                    <a:pt x="226" y="20"/>
                  </a:lnTo>
                  <a:lnTo>
                    <a:pt x="210" y="16"/>
                  </a:lnTo>
                  <a:lnTo>
                    <a:pt x="184" y="12"/>
                  </a:lnTo>
                  <a:lnTo>
                    <a:pt x="182" y="12"/>
                  </a:lnTo>
                  <a:lnTo>
                    <a:pt x="166" y="4"/>
                  </a:lnTo>
                  <a:lnTo>
                    <a:pt x="152" y="4"/>
                  </a:lnTo>
                  <a:close/>
                </a:path>
              </a:pathLst>
            </a:custGeom>
            <a:blipFill dpi="0" rotWithShape="0">
              <a:blip r:embed="rId7"/>
              <a:srcRect/>
              <a:tile tx="0" ty="0" sx="100000" sy="100000" flip="none" algn="tl"/>
            </a:blipFill>
            <a:ln w="9525">
              <a:noFill/>
              <a:round/>
            </a:ln>
          </p:spPr>
          <p:txBody>
            <a:bodyPr anchor="ctr"/>
            <a:lstStyle/>
            <a:p>
              <a:endParaRPr lang="zh-CN" altLang="en-US"/>
            </a:p>
          </p:txBody>
        </p:sp>
        <p:sp>
          <p:nvSpPr>
            <p:cNvPr id="51" name="Freeform 16"/>
            <p:cNvSpPr/>
            <p:nvPr/>
          </p:nvSpPr>
          <p:spPr bwMode="auto">
            <a:xfrm>
              <a:off x="2309427" y="3383580"/>
              <a:ext cx="1016864" cy="1059830"/>
            </a:xfrm>
            <a:custGeom>
              <a:avLst/>
              <a:gdLst/>
              <a:ahLst/>
              <a:cxnLst>
                <a:cxn ang="0">
                  <a:pos x="20" y="364"/>
                </a:cxn>
                <a:cxn ang="0">
                  <a:pos x="74" y="378"/>
                </a:cxn>
                <a:cxn ang="0">
                  <a:pos x="98" y="440"/>
                </a:cxn>
                <a:cxn ang="0">
                  <a:pos x="96" y="502"/>
                </a:cxn>
                <a:cxn ang="0">
                  <a:pos x="144" y="520"/>
                </a:cxn>
                <a:cxn ang="0">
                  <a:pos x="220" y="540"/>
                </a:cxn>
                <a:cxn ang="0">
                  <a:pos x="272" y="592"/>
                </a:cxn>
                <a:cxn ang="0">
                  <a:pos x="262" y="522"/>
                </a:cxn>
                <a:cxn ang="0">
                  <a:pos x="294" y="490"/>
                </a:cxn>
                <a:cxn ang="0">
                  <a:pos x="362" y="490"/>
                </a:cxn>
                <a:cxn ang="0">
                  <a:pos x="438" y="468"/>
                </a:cxn>
                <a:cxn ang="0">
                  <a:pos x="528" y="426"/>
                </a:cxn>
                <a:cxn ang="0">
                  <a:pos x="540" y="430"/>
                </a:cxn>
                <a:cxn ang="0">
                  <a:pos x="548" y="388"/>
                </a:cxn>
                <a:cxn ang="0">
                  <a:pos x="504" y="386"/>
                </a:cxn>
                <a:cxn ang="0">
                  <a:pos x="484" y="360"/>
                </a:cxn>
                <a:cxn ang="0">
                  <a:pos x="460" y="340"/>
                </a:cxn>
                <a:cxn ang="0">
                  <a:pos x="452" y="272"/>
                </a:cxn>
                <a:cxn ang="0">
                  <a:pos x="440" y="190"/>
                </a:cxn>
                <a:cxn ang="0">
                  <a:pos x="398" y="152"/>
                </a:cxn>
                <a:cxn ang="0">
                  <a:pos x="412" y="132"/>
                </a:cxn>
                <a:cxn ang="0">
                  <a:pos x="480" y="128"/>
                </a:cxn>
                <a:cxn ang="0">
                  <a:pos x="512" y="108"/>
                </a:cxn>
                <a:cxn ang="0">
                  <a:pos x="474" y="102"/>
                </a:cxn>
                <a:cxn ang="0">
                  <a:pos x="454" y="88"/>
                </a:cxn>
                <a:cxn ang="0">
                  <a:pos x="428" y="48"/>
                </a:cxn>
                <a:cxn ang="0">
                  <a:pos x="404" y="84"/>
                </a:cxn>
                <a:cxn ang="0">
                  <a:pos x="360" y="138"/>
                </a:cxn>
                <a:cxn ang="0">
                  <a:pos x="366" y="172"/>
                </a:cxn>
                <a:cxn ang="0">
                  <a:pos x="348" y="214"/>
                </a:cxn>
                <a:cxn ang="0">
                  <a:pos x="316" y="214"/>
                </a:cxn>
                <a:cxn ang="0">
                  <a:pos x="288" y="240"/>
                </a:cxn>
                <a:cxn ang="0">
                  <a:pos x="276" y="224"/>
                </a:cxn>
                <a:cxn ang="0">
                  <a:pos x="264" y="222"/>
                </a:cxn>
                <a:cxn ang="0">
                  <a:pos x="244" y="168"/>
                </a:cxn>
                <a:cxn ang="0">
                  <a:pos x="216" y="94"/>
                </a:cxn>
                <a:cxn ang="0">
                  <a:pos x="196" y="102"/>
                </a:cxn>
                <a:cxn ang="0">
                  <a:pos x="172" y="86"/>
                </a:cxn>
                <a:cxn ang="0">
                  <a:pos x="156" y="50"/>
                </a:cxn>
                <a:cxn ang="0">
                  <a:pos x="138" y="82"/>
                </a:cxn>
                <a:cxn ang="0">
                  <a:pos x="122" y="84"/>
                </a:cxn>
                <a:cxn ang="0">
                  <a:pos x="106" y="56"/>
                </a:cxn>
                <a:cxn ang="0">
                  <a:pos x="102" y="0"/>
                </a:cxn>
                <a:cxn ang="0">
                  <a:pos x="82" y="44"/>
                </a:cxn>
                <a:cxn ang="0">
                  <a:pos x="56" y="66"/>
                </a:cxn>
                <a:cxn ang="0">
                  <a:pos x="54" y="106"/>
                </a:cxn>
                <a:cxn ang="0">
                  <a:pos x="76" y="104"/>
                </a:cxn>
                <a:cxn ang="0">
                  <a:pos x="78" y="238"/>
                </a:cxn>
                <a:cxn ang="0">
                  <a:pos x="48" y="252"/>
                </a:cxn>
                <a:cxn ang="0">
                  <a:pos x="6" y="320"/>
                </a:cxn>
                <a:cxn ang="0">
                  <a:pos x="12" y="354"/>
                </a:cxn>
              </a:cxnLst>
              <a:rect l="0" t="0" r="r" b="b"/>
              <a:pathLst>
                <a:path w="568" h="592">
                  <a:moveTo>
                    <a:pt x="4" y="364"/>
                  </a:moveTo>
                  <a:lnTo>
                    <a:pt x="0" y="374"/>
                  </a:lnTo>
                  <a:lnTo>
                    <a:pt x="10" y="372"/>
                  </a:lnTo>
                  <a:lnTo>
                    <a:pt x="18" y="366"/>
                  </a:lnTo>
                  <a:lnTo>
                    <a:pt x="20" y="364"/>
                  </a:lnTo>
                  <a:lnTo>
                    <a:pt x="52" y="360"/>
                  </a:lnTo>
                  <a:lnTo>
                    <a:pt x="74" y="350"/>
                  </a:lnTo>
                  <a:lnTo>
                    <a:pt x="82" y="362"/>
                  </a:lnTo>
                  <a:lnTo>
                    <a:pt x="84" y="362"/>
                  </a:lnTo>
                  <a:lnTo>
                    <a:pt x="74" y="378"/>
                  </a:lnTo>
                  <a:lnTo>
                    <a:pt x="84" y="388"/>
                  </a:lnTo>
                  <a:lnTo>
                    <a:pt x="84" y="390"/>
                  </a:lnTo>
                  <a:lnTo>
                    <a:pt x="84" y="392"/>
                  </a:lnTo>
                  <a:lnTo>
                    <a:pt x="76" y="426"/>
                  </a:lnTo>
                  <a:lnTo>
                    <a:pt x="98" y="440"/>
                  </a:lnTo>
                  <a:lnTo>
                    <a:pt x="136" y="442"/>
                  </a:lnTo>
                  <a:lnTo>
                    <a:pt x="130" y="450"/>
                  </a:lnTo>
                  <a:lnTo>
                    <a:pt x="104" y="486"/>
                  </a:lnTo>
                  <a:lnTo>
                    <a:pt x="98" y="496"/>
                  </a:lnTo>
                  <a:lnTo>
                    <a:pt x="96" y="502"/>
                  </a:lnTo>
                  <a:lnTo>
                    <a:pt x="110" y="506"/>
                  </a:lnTo>
                  <a:lnTo>
                    <a:pt x="122" y="508"/>
                  </a:lnTo>
                  <a:lnTo>
                    <a:pt x="132" y="510"/>
                  </a:lnTo>
                  <a:lnTo>
                    <a:pt x="140" y="516"/>
                  </a:lnTo>
                  <a:lnTo>
                    <a:pt x="144" y="520"/>
                  </a:lnTo>
                  <a:lnTo>
                    <a:pt x="152" y="534"/>
                  </a:lnTo>
                  <a:lnTo>
                    <a:pt x="158" y="550"/>
                  </a:lnTo>
                  <a:lnTo>
                    <a:pt x="180" y="562"/>
                  </a:lnTo>
                  <a:lnTo>
                    <a:pt x="192" y="564"/>
                  </a:lnTo>
                  <a:lnTo>
                    <a:pt x="220" y="540"/>
                  </a:lnTo>
                  <a:lnTo>
                    <a:pt x="236" y="562"/>
                  </a:lnTo>
                  <a:lnTo>
                    <a:pt x="236" y="564"/>
                  </a:lnTo>
                  <a:lnTo>
                    <a:pt x="240" y="584"/>
                  </a:lnTo>
                  <a:lnTo>
                    <a:pt x="252" y="586"/>
                  </a:lnTo>
                  <a:lnTo>
                    <a:pt x="272" y="592"/>
                  </a:lnTo>
                  <a:lnTo>
                    <a:pt x="276" y="592"/>
                  </a:lnTo>
                  <a:lnTo>
                    <a:pt x="276" y="590"/>
                  </a:lnTo>
                  <a:lnTo>
                    <a:pt x="272" y="570"/>
                  </a:lnTo>
                  <a:lnTo>
                    <a:pt x="272" y="568"/>
                  </a:lnTo>
                  <a:lnTo>
                    <a:pt x="262" y="522"/>
                  </a:lnTo>
                  <a:lnTo>
                    <a:pt x="262" y="520"/>
                  </a:lnTo>
                  <a:lnTo>
                    <a:pt x="268" y="488"/>
                  </a:lnTo>
                  <a:lnTo>
                    <a:pt x="270" y="488"/>
                  </a:lnTo>
                  <a:lnTo>
                    <a:pt x="272" y="488"/>
                  </a:lnTo>
                  <a:lnTo>
                    <a:pt x="294" y="490"/>
                  </a:lnTo>
                  <a:lnTo>
                    <a:pt x="320" y="470"/>
                  </a:lnTo>
                  <a:lnTo>
                    <a:pt x="324" y="472"/>
                  </a:lnTo>
                  <a:lnTo>
                    <a:pt x="342" y="486"/>
                  </a:lnTo>
                  <a:lnTo>
                    <a:pt x="352" y="498"/>
                  </a:lnTo>
                  <a:lnTo>
                    <a:pt x="362" y="490"/>
                  </a:lnTo>
                  <a:lnTo>
                    <a:pt x="378" y="474"/>
                  </a:lnTo>
                  <a:lnTo>
                    <a:pt x="378" y="472"/>
                  </a:lnTo>
                  <a:lnTo>
                    <a:pt x="380" y="472"/>
                  </a:lnTo>
                  <a:lnTo>
                    <a:pt x="420" y="482"/>
                  </a:lnTo>
                  <a:lnTo>
                    <a:pt x="438" y="468"/>
                  </a:lnTo>
                  <a:lnTo>
                    <a:pt x="438" y="466"/>
                  </a:lnTo>
                  <a:lnTo>
                    <a:pt x="440" y="466"/>
                  </a:lnTo>
                  <a:lnTo>
                    <a:pt x="458" y="470"/>
                  </a:lnTo>
                  <a:lnTo>
                    <a:pt x="512" y="422"/>
                  </a:lnTo>
                  <a:lnTo>
                    <a:pt x="528" y="426"/>
                  </a:lnTo>
                  <a:lnTo>
                    <a:pt x="530" y="428"/>
                  </a:lnTo>
                  <a:lnTo>
                    <a:pt x="532" y="428"/>
                  </a:lnTo>
                  <a:lnTo>
                    <a:pt x="536" y="436"/>
                  </a:lnTo>
                  <a:lnTo>
                    <a:pt x="540" y="432"/>
                  </a:lnTo>
                  <a:lnTo>
                    <a:pt x="540" y="430"/>
                  </a:lnTo>
                  <a:lnTo>
                    <a:pt x="556" y="422"/>
                  </a:lnTo>
                  <a:lnTo>
                    <a:pt x="568" y="410"/>
                  </a:lnTo>
                  <a:lnTo>
                    <a:pt x="566" y="386"/>
                  </a:lnTo>
                  <a:lnTo>
                    <a:pt x="564" y="382"/>
                  </a:lnTo>
                  <a:lnTo>
                    <a:pt x="548" y="388"/>
                  </a:lnTo>
                  <a:lnTo>
                    <a:pt x="542" y="392"/>
                  </a:lnTo>
                  <a:lnTo>
                    <a:pt x="534" y="392"/>
                  </a:lnTo>
                  <a:lnTo>
                    <a:pt x="516" y="392"/>
                  </a:lnTo>
                  <a:lnTo>
                    <a:pt x="510" y="390"/>
                  </a:lnTo>
                  <a:lnTo>
                    <a:pt x="504" y="386"/>
                  </a:lnTo>
                  <a:lnTo>
                    <a:pt x="504" y="360"/>
                  </a:lnTo>
                  <a:lnTo>
                    <a:pt x="496" y="358"/>
                  </a:lnTo>
                  <a:lnTo>
                    <a:pt x="492" y="356"/>
                  </a:lnTo>
                  <a:lnTo>
                    <a:pt x="488" y="358"/>
                  </a:lnTo>
                  <a:lnTo>
                    <a:pt x="484" y="360"/>
                  </a:lnTo>
                  <a:lnTo>
                    <a:pt x="472" y="364"/>
                  </a:lnTo>
                  <a:lnTo>
                    <a:pt x="468" y="364"/>
                  </a:lnTo>
                  <a:lnTo>
                    <a:pt x="468" y="362"/>
                  </a:lnTo>
                  <a:lnTo>
                    <a:pt x="462" y="350"/>
                  </a:lnTo>
                  <a:lnTo>
                    <a:pt x="460" y="340"/>
                  </a:lnTo>
                  <a:lnTo>
                    <a:pt x="468" y="310"/>
                  </a:lnTo>
                  <a:lnTo>
                    <a:pt x="468" y="308"/>
                  </a:lnTo>
                  <a:lnTo>
                    <a:pt x="476" y="294"/>
                  </a:lnTo>
                  <a:lnTo>
                    <a:pt x="452" y="274"/>
                  </a:lnTo>
                  <a:lnTo>
                    <a:pt x="452" y="272"/>
                  </a:lnTo>
                  <a:lnTo>
                    <a:pt x="452" y="248"/>
                  </a:lnTo>
                  <a:lnTo>
                    <a:pt x="464" y="212"/>
                  </a:lnTo>
                  <a:lnTo>
                    <a:pt x="456" y="192"/>
                  </a:lnTo>
                  <a:lnTo>
                    <a:pt x="450" y="190"/>
                  </a:lnTo>
                  <a:lnTo>
                    <a:pt x="440" y="190"/>
                  </a:lnTo>
                  <a:lnTo>
                    <a:pt x="432" y="204"/>
                  </a:lnTo>
                  <a:lnTo>
                    <a:pt x="420" y="196"/>
                  </a:lnTo>
                  <a:lnTo>
                    <a:pt x="410" y="190"/>
                  </a:lnTo>
                  <a:lnTo>
                    <a:pt x="400" y="168"/>
                  </a:lnTo>
                  <a:lnTo>
                    <a:pt x="398" y="152"/>
                  </a:lnTo>
                  <a:lnTo>
                    <a:pt x="398" y="150"/>
                  </a:lnTo>
                  <a:lnTo>
                    <a:pt x="396" y="148"/>
                  </a:lnTo>
                  <a:lnTo>
                    <a:pt x="400" y="148"/>
                  </a:lnTo>
                  <a:lnTo>
                    <a:pt x="410" y="132"/>
                  </a:lnTo>
                  <a:lnTo>
                    <a:pt x="412" y="132"/>
                  </a:lnTo>
                  <a:lnTo>
                    <a:pt x="420" y="130"/>
                  </a:lnTo>
                  <a:lnTo>
                    <a:pt x="430" y="128"/>
                  </a:lnTo>
                  <a:lnTo>
                    <a:pt x="472" y="126"/>
                  </a:lnTo>
                  <a:lnTo>
                    <a:pt x="478" y="128"/>
                  </a:lnTo>
                  <a:lnTo>
                    <a:pt x="480" y="128"/>
                  </a:lnTo>
                  <a:lnTo>
                    <a:pt x="486" y="132"/>
                  </a:lnTo>
                  <a:lnTo>
                    <a:pt x="496" y="126"/>
                  </a:lnTo>
                  <a:lnTo>
                    <a:pt x="506" y="120"/>
                  </a:lnTo>
                  <a:lnTo>
                    <a:pt x="512" y="112"/>
                  </a:lnTo>
                  <a:lnTo>
                    <a:pt x="512" y="108"/>
                  </a:lnTo>
                  <a:lnTo>
                    <a:pt x="512" y="90"/>
                  </a:lnTo>
                  <a:lnTo>
                    <a:pt x="502" y="88"/>
                  </a:lnTo>
                  <a:lnTo>
                    <a:pt x="486" y="94"/>
                  </a:lnTo>
                  <a:lnTo>
                    <a:pt x="478" y="100"/>
                  </a:lnTo>
                  <a:lnTo>
                    <a:pt x="474" y="102"/>
                  </a:lnTo>
                  <a:lnTo>
                    <a:pt x="470" y="104"/>
                  </a:lnTo>
                  <a:lnTo>
                    <a:pt x="466" y="102"/>
                  </a:lnTo>
                  <a:lnTo>
                    <a:pt x="462" y="100"/>
                  </a:lnTo>
                  <a:lnTo>
                    <a:pt x="454" y="90"/>
                  </a:lnTo>
                  <a:lnTo>
                    <a:pt x="454" y="88"/>
                  </a:lnTo>
                  <a:lnTo>
                    <a:pt x="452" y="78"/>
                  </a:lnTo>
                  <a:lnTo>
                    <a:pt x="452" y="76"/>
                  </a:lnTo>
                  <a:lnTo>
                    <a:pt x="454" y="66"/>
                  </a:lnTo>
                  <a:lnTo>
                    <a:pt x="444" y="44"/>
                  </a:lnTo>
                  <a:lnTo>
                    <a:pt x="428" y="48"/>
                  </a:lnTo>
                  <a:lnTo>
                    <a:pt x="420" y="56"/>
                  </a:lnTo>
                  <a:lnTo>
                    <a:pt x="424" y="80"/>
                  </a:lnTo>
                  <a:lnTo>
                    <a:pt x="396" y="68"/>
                  </a:lnTo>
                  <a:lnTo>
                    <a:pt x="404" y="82"/>
                  </a:lnTo>
                  <a:lnTo>
                    <a:pt x="404" y="84"/>
                  </a:lnTo>
                  <a:lnTo>
                    <a:pt x="402" y="100"/>
                  </a:lnTo>
                  <a:lnTo>
                    <a:pt x="402" y="102"/>
                  </a:lnTo>
                  <a:lnTo>
                    <a:pt x="400" y="102"/>
                  </a:lnTo>
                  <a:lnTo>
                    <a:pt x="386" y="124"/>
                  </a:lnTo>
                  <a:lnTo>
                    <a:pt x="360" y="138"/>
                  </a:lnTo>
                  <a:lnTo>
                    <a:pt x="358" y="152"/>
                  </a:lnTo>
                  <a:lnTo>
                    <a:pt x="360" y="160"/>
                  </a:lnTo>
                  <a:lnTo>
                    <a:pt x="364" y="170"/>
                  </a:lnTo>
                  <a:lnTo>
                    <a:pt x="366" y="170"/>
                  </a:lnTo>
                  <a:lnTo>
                    <a:pt x="366" y="172"/>
                  </a:lnTo>
                  <a:lnTo>
                    <a:pt x="368" y="192"/>
                  </a:lnTo>
                  <a:lnTo>
                    <a:pt x="368" y="194"/>
                  </a:lnTo>
                  <a:lnTo>
                    <a:pt x="366" y="196"/>
                  </a:lnTo>
                  <a:lnTo>
                    <a:pt x="356" y="208"/>
                  </a:lnTo>
                  <a:lnTo>
                    <a:pt x="348" y="214"/>
                  </a:lnTo>
                  <a:lnTo>
                    <a:pt x="346" y="214"/>
                  </a:lnTo>
                  <a:lnTo>
                    <a:pt x="344" y="214"/>
                  </a:lnTo>
                  <a:lnTo>
                    <a:pt x="326" y="210"/>
                  </a:lnTo>
                  <a:lnTo>
                    <a:pt x="322" y="210"/>
                  </a:lnTo>
                  <a:lnTo>
                    <a:pt x="316" y="214"/>
                  </a:lnTo>
                  <a:lnTo>
                    <a:pt x="308" y="224"/>
                  </a:lnTo>
                  <a:lnTo>
                    <a:pt x="300" y="232"/>
                  </a:lnTo>
                  <a:lnTo>
                    <a:pt x="298" y="236"/>
                  </a:lnTo>
                  <a:lnTo>
                    <a:pt x="294" y="238"/>
                  </a:lnTo>
                  <a:lnTo>
                    <a:pt x="288" y="240"/>
                  </a:lnTo>
                  <a:lnTo>
                    <a:pt x="282" y="238"/>
                  </a:lnTo>
                  <a:lnTo>
                    <a:pt x="280" y="238"/>
                  </a:lnTo>
                  <a:lnTo>
                    <a:pt x="278" y="234"/>
                  </a:lnTo>
                  <a:lnTo>
                    <a:pt x="276" y="230"/>
                  </a:lnTo>
                  <a:lnTo>
                    <a:pt x="276" y="224"/>
                  </a:lnTo>
                  <a:lnTo>
                    <a:pt x="276" y="220"/>
                  </a:lnTo>
                  <a:lnTo>
                    <a:pt x="276" y="214"/>
                  </a:lnTo>
                  <a:lnTo>
                    <a:pt x="272" y="218"/>
                  </a:lnTo>
                  <a:lnTo>
                    <a:pt x="270" y="220"/>
                  </a:lnTo>
                  <a:lnTo>
                    <a:pt x="264" y="222"/>
                  </a:lnTo>
                  <a:lnTo>
                    <a:pt x="260" y="218"/>
                  </a:lnTo>
                  <a:lnTo>
                    <a:pt x="258" y="212"/>
                  </a:lnTo>
                  <a:lnTo>
                    <a:pt x="256" y="192"/>
                  </a:lnTo>
                  <a:lnTo>
                    <a:pt x="252" y="176"/>
                  </a:lnTo>
                  <a:lnTo>
                    <a:pt x="244" y="168"/>
                  </a:lnTo>
                  <a:lnTo>
                    <a:pt x="244" y="166"/>
                  </a:lnTo>
                  <a:lnTo>
                    <a:pt x="226" y="128"/>
                  </a:lnTo>
                  <a:lnTo>
                    <a:pt x="220" y="116"/>
                  </a:lnTo>
                  <a:lnTo>
                    <a:pt x="220" y="114"/>
                  </a:lnTo>
                  <a:lnTo>
                    <a:pt x="216" y="94"/>
                  </a:lnTo>
                  <a:lnTo>
                    <a:pt x="214" y="90"/>
                  </a:lnTo>
                  <a:lnTo>
                    <a:pt x="212" y="92"/>
                  </a:lnTo>
                  <a:lnTo>
                    <a:pt x="204" y="100"/>
                  </a:lnTo>
                  <a:lnTo>
                    <a:pt x="200" y="104"/>
                  </a:lnTo>
                  <a:lnTo>
                    <a:pt x="196" y="102"/>
                  </a:lnTo>
                  <a:lnTo>
                    <a:pt x="188" y="96"/>
                  </a:lnTo>
                  <a:lnTo>
                    <a:pt x="176" y="90"/>
                  </a:lnTo>
                  <a:lnTo>
                    <a:pt x="174" y="88"/>
                  </a:lnTo>
                  <a:lnTo>
                    <a:pt x="172" y="88"/>
                  </a:lnTo>
                  <a:lnTo>
                    <a:pt x="172" y="86"/>
                  </a:lnTo>
                  <a:lnTo>
                    <a:pt x="172" y="70"/>
                  </a:lnTo>
                  <a:lnTo>
                    <a:pt x="168" y="58"/>
                  </a:lnTo>
                  <a:lnTo>
                    <a:pt x="162" y="42"/>
                  </a:lnTo>
                  <a:lnTo>
                    <a:pt x="156" y="42"/>
                  </a:lnTo>
                  <a:lnTo>
                    <a:pt x="156" y="50"/>
                  </a:lnTo>
                  <a:lnTo>
                    <a:pt x="154" y="58"/>
                  </a:lnTo>
                  <a:lnTo>
                    <a:pt x="150" y="64"/>
                  </a:lnTo>
                  <a:lnTo>
                    <a:pt x="144" y="70"/>
                  </a:lnTo>
                  <a:lnTo>
                    <a:pt x="142" y="78"/>
                  </a:lnTo>
                  <a:lnTo>
                    <a:pt x="138" y="82"/>
                  </a:lnTo>
                  <a:lnTo>
                    <a:pt x="134" y="86"/>
                  </a:lnTo>
                  <a:lnTo>
                    <a:pt x="130" y="86"/>
                  </a:lnTo>
                  <a:lnTo>
                    <a:pt x="128" y="86"/>
                  </a:lnTo>
                  <a:lnTo>
                    <a:pt x="124" y="84"/>
                  </a:lnTo>
                  <a:lnTo>
                    <a:pt x="122" y="84"/>
                  </a:lnTo>
                  <a:lnTo>
                    <a:pt x="118" y="82"/>
                  </a:lnTo>
                  <a:lnTo>
                    <a:pt x="118" y="78"/>
                  </a:lnTo>
                  <a:lnTo>
                    <a:pt x="116" y="66"/>
                  </a:lnTo>
                  <a:lnTo>
                    <a:pt x="116" y="62"/>
                  </a:lnTo>
                  <a:lnTo>
                    <a:pt x="106" y="56"/>
                  </a:lnTo>
                  <a:lnTo>
                    <a:pt x="104" y="54"/>
                  </a:lnTo>
                  <a:lnTo>
                    <a:pt x="102" y="50"/>
                  </a:lnTo>
                  <a:lnTo>
                    <a:pt x="100" y="42"/>
                  </a:lnTo>
                  <a:lnTo>
                    <a:pt x="104" y="6"/>
                  </a:lnTo>
                  <a:lnTo>
                    <a:pt x="102" y="0"/>
                  </a:lnTo>
                  <a:lnTo>
                    <a:pt x="88" y="14"/>
                  </a:lnTo>
                  <a:lnTo>
                    <a:pt x="80" y="20"/>
                  </a:lnTo>
                  <a:lnTo>
                    <a:pt x="78" y="26"/>
                  </a:lnTo>
                  <a:lnTo>
                    <a:pt x="82" y="36"/>
                  </a:lnTo>
                  <a:lnTo>
                    <a:pt x="82" y="44"/>
                  </a:lnTo>
                  <a:lnTo>
                    <a:pt x="82" y="48"/>
                  </a:lnTo>
                  <a:lnTo>
                    <a:pt x="80" y="54"/>
                  </a:lnTo>
                  <a:lnTo>
                    <a:pt x="76" y="58"/>
                  </a:lnTo>
                  <a:lnTo>
                    <a:pt x="72" y="60"/>
                  </a:lnTo>
                  <a:lnTo>
                    <a:pt x="56" y="66"/>
                  </a:lnTo>
                  <a:lnTo>
                    <a:pt x="52" y="68"/>
                  </a:lnTo>
                  <a:lnTo>
                    <a:pt x="52" y="74"/>
                  </a:lnTo>
                  <a:lnTo>
                    <a:pt x="52" y="96"/>
                  </a:lnTo>
                  <a:lnTo>
                    <a:pt x="54" y="104"/>
                  </a:lnTo>
                  <a:lnTo>
                    <a:pt x="54" y="106"/>
                  </a:lnTo>
                  <a:lnTo>
                    <a:pt x="56" y="108"/>
                  </a:lnTo>
                  <a:lnTo>
                    <a:pt x="64" y="108"/>
                  </a:lnTo>
                  <a:lnTo>
                    <a:pt x="68" y="108"/>
                  </a:lnTo>
                  <a:lnTo>
                    <a:pt x="72" y="106"/>
                  </a:lnTo>
                  <a:lnTo>
                    <a:pt x="76" y="104"/>
                  </a:lnTo>
                  <a:lnTo>
                    <a:pt x="92" y="138"/>
                  </a:lnTo>
                  <a:lnTo>
                    <a:pt x="92" y="140"/>
                  </a:lnTo>
                  <a:lnTo>
                    <a:pt x="88" y="184"/>
                  </a:lnTo>
                  <a:lnTo>
                    <a:pt x="82" y="216"/>
                  </a:lnTo>
                  <a:lnTo>
                    <a:pt x="78" y="238"/>
                  </a:lnTo>
                  <a:lnTo>
                    <a:pt x="72" y="250"/>
                  </a:lnTo>
                  <a:lnTo>
                    <a:pt x="68" y="254"/>
                  </a:lnTo>
                  <a:lnTo>
                    <a:pt x="62" y="256"/>
                  </a:lnTo>
                  <a:lnTo>
                    <a:pt x="54" y="254"/>
                  </a:lnTo>
                  <a:lnTo>
                    <a:pt x="48" y="252"/>
                  </a:lnTo>
                  <a:lnTo>
                    <a:pt x="22" y="298"/>
                  </a:lnTo>
                  <a:lnTo>
                    <a:pt x="12" y="312"/>
                  </a:lnTo>
                  <a:lnTo>
                    <a:pt x="6" y="318"/>
                  </a:lnTo>
                  <a:lnTo>
                    <a:pt x="8" y="318"/>
                  </a:lnTo>
                  <a:lnTo>
                    <a:pt x="6" y="320"/>
                  </a:lnTo>
                  <a:lnTo>
                    <a:pt x="4" y="326"/>
                  </a:lnTo>
                  <a:lnTo>
                    <a:pt x="4" y="348"/>
                  </a:lnTo>
                  <a:lnTo>
                    <a:pt x="8" y="352"/>
                  </a:lnTo>
                  <a:lnTo>
                    <a:pt x="10" y="352"/>
                  </a:lnTo>
                  <a:lnTo>
                    <a:pt x="12" y="354"/>
                  </a:lnTo>
                  <a:lnTo>
                    <a:pt x="4" y="364"/>
                  </a:lnTo>
                  <a:close/>
                </a:path>
              </a:pathLst>
            </a:custGeom>
            <a:blipFill dpi="0" rotWithShape="0">
              <a:blip r:embed="rId7"/>
              <a:srcRect/>
              <a:tile tx="0" ty="0" sx="100000" sy="100000" flip="none" algn="tl"/>
            </a:blipFill>
            <a:ln w="9525">
              <a:noFill/>
              <a:round/>
            </a:ln>
          </p:spPr>
          <p:txBody>
            <a:bodyPr anchor="ctr"/>
            <a:lstStyle/>
            <a:p>
              <a:endParaRPr lang="zh-CN" altLang="en-US"/>
            </a:p>
          </p:txBody>
        </p:sp>
        <p:sp>
          <p:nvSpPr>
            <p:cNvPr id="52" name="Freeform 17"/>
            <p:cNvSpPr/>
            <p:nvPr/>
          </p:nvSpPr>
          <p:spPr bwMode="auto">
            <a:xfrm>
              <a:off x="3039851" y="3369257"/>
              <a:ext cx="687457" cy="594364"/>
            </a:xfrm>
            <a:custGeom>
              <a:avLst/>
              <a:gdLst/>
              <a:ahLst/>
              <a:cxnLst>
                <a:cxn ang="0">
                  <a:pos x="288" y="8"/>
                </a:cxn>
                <a:cxn ang="0">
                  <a:pos x="276" y="24"/>
                </a:cxn>
                <a:cxn ang="0">
                  <a:pos x="264" y="20"/>
                </a:cxn>
                <a:cxn ang="0">
                  <a:pos x="260" y="10"/>
                </a:cxn>
                <a:cxn ang="0">
                  <a:pos x="252" y="0"/>
                </a:cxn>
                <a:cxn ang="0">
                  <a:pos x="248" y="20"/>
                </a:cxn>
                <a:cxn ang="0">
                  <a:pos x="236" y="36"/>
                </a:cxn>
                <a:cxn ang="0">
                  <a:pos x="208" y="44"/>
                </a:cxn>
                <a:cxn ang="0">
                  <a:pos x="188" y="58"/>
                </a:cxn>
                <a:cxn ang="0">
                  <a:pos x="184" y="52"/>
                </a:cxn>
                <a:cxn ang="0">
                  <a:pos x="168" y="60"/>
                </a:cxn>
                <a:cxn ang="0">
                  <a:pos x="160" y="50"/>
                </a:cxn>
                <a:cxn ang="0">
                  <a:pos x="132" y="56"/>
                </a:cxn>
                <a:cxn ang="0">
                  <a:pos x="170" y="82"/>
                </a:cxn>
                <a:cxn ang="0">
                  <a:pos x="176" y="110"/>
                </a:cxn>
                <a:cxn ang="0">
                  <a:pos x="160" y="122"/>
                </a:cxn>
                <a:cxn ang="0">
                  <a:pos x="114" y="126"/>
                </a:cxn>
                <a:cxn ang="0">
                  <a:pos x="94" y="142"/>
                </a:cxn>
                <a:cxn ang="0">
                  <a:pos x="60" y="142"/>
                </a:cxn>
                <a:cxn ang="0">
                  <a:pos x="16" y="148"/>
                </a:cxn>
                <a:cxn ang="0">
                  <a:pos x="0" y="172"/>
                </a:cxn>
                <a:cxn ang="0">
                  <a:pos x="22" y="200"/>
                </a:cxn>
                <a:cxn ang="0">
                  <a:pos x="30" y="190"/>
                </a:cxn>
                <a:cxn ang="0">
                  <a:pos x="56" y="192"/>
                </a:cxn>
                <a:cxn ang="0">
                  <a:pos x="62" y="236"/>
                </a:cxn>
                <a:cxn ang="0">
                  <a:pos x="52" y="260"/>
                </a:cxn>
                <a:cxn ang="0">
                  <a:pos x="76" y="296"/>
                </a:cxn>
                <a:cxn ang="0">
                  <a:pos x="68" y="320"/>
                </a:cxn>
                <a:cxn ang="0">
                  <a:pos x="70" y="330"/>
                </a:cxn>
                <a:cxn ang="0">
                  <a:pos x="108" y="320"/>
                </a:cxn>
                <a:cxn ang="0">
                  <a:pos x="160" y="330"/>
                </a:cxn>
                <a:cxn ang="0">
                  <a:pos x="196" y="302"/>
                </a:cxn>
                <a:cxn ang="0">
                  <a:pos x="216" y="290"/>
                </a:cxn>
                <a:cxn ang="0">
                  <a:pos x="248" y="280"/>
                </a:cxn>
                <a:cxn ang="0">
                  <a:pos x="256" y="292"/>
                </a:cxn>
                <a:cxn ang="0">
                  <a:pos x="274" y="292"/>
                </a:cxn>
                <a:cxn ang="0">
                  <a:pos x="288" y="298"/>
                </a:cxn>
                <a:cxn ang="0">
                  <a:pos x="296" y="290"/>
                </a:cxn>
                <a:cxn ang="0">
                  <a:pos x="312" y="276"/>
                </a:cxn>
                <a:cxn ang="0">
                  <a:pos x="324" y="268"/>
                </a:cxn>
                <a:cxn ang="0">
                  <a:pos x="342" y="256"/>
                </a:cxn>
                <a:cxn ang="0">
                  <a:pos x="352" y="248"/>
                </a:cxn>
                <a:cxn ang="0">
                  <a:pos x="366" y="244"/>
                </a:cxn>
                <a:cxn ang="0">
                  <a:pos x="380" y="236"/>
                </a:cxn>
                <a:cxn ang="0">
                  <a:pos x="376" y="218"/>
                </a:cxn>
                <a:cxn ang="0">
                  <a:pos x="376" y="188"/>
                </a:cxn>
                <a:cxn ang="0">
                  <a:pos x="380" y="160"/>
                </a:cxn>
                <a:cxn ang="0">
                  <a:pos x="348" y="166"/>
                </a:cxn>
                <a:cxn ang="0">
                  <a:pos x="356" y="132"/>
                </a:cxn>
                <a:cxn ang="0">
                  <a:pos x="366" y="84"/>
                </a:cxn>
                <a:cxn ang="0">
                  <a:pos x="372" y="68"/>
                </a:cxn>
                <a:cxn ang="0">
                  <a:pos x="360" y="64"/>
                </a:cxn>
                <a:cxn ang="0">
                  <a:pos x="348" y="82"/>
                </a:cxn>
                <a:cxn ang="0">
                  <a:pos x="336" y="76"/>
                </a:cxn>
                <a:cxn ang="0">
                  <a:pos x="332" y="60"/>
                </a:cxn>
                <a:cxn ang="0">
                  <a:pos x="316" y="60"/>
                </a:cxn>
                <a:cxn ang="0">
                  <a:pos x="304" y="24"/>
                </a:cxn>
              </a:cxnLst>
              <a:rect l="0" t="0" r="r" b="b"/>
              <a:pathLst>
                <a:path w="384" h="332">
                  <a:moveTo>
                    <a:pt x="300" y="6"/>
                  </a:moveTo>
                  <a:lnTo>
                    <a:pt x="296" y="4"/>
                  </a:lnTo>
                  <a:lnTo>
                    <a:pt x="288" y="8"/>
                  </a:lnTo>
                  <a:lnTo>
                    <a:pt x="284" y="14"/>
                  </a:lnTo>
                  <a:lnTo>
                    <a:pt x="280" y="22"/>
                  </a:lnTo>
                  <a:lnTo>
                    <a:pt x="276" y="24"/>
                  </a:lnTo>
                  <a:lnTo>
                    <a:pt x="272" y="26"/>
                  </a:lnTo>
                  <a:lnTo>
                    <a:pt x="268" y="24"/>
                  </a:lnTo>
                  <a:lnTo>
                    <a:pt x="264" y="20"/>
                  </a:lnTo>
                  <a:lnTo>
                    <a:pt x="262" y="20"/>
                  </a:lnTo>
                  <a:lnTo>
                    <a:pt x="260" y="12"/>
                  </a:lnTo>
                  <a:lnTo>
                    <a:pt x="260" y="10"/>
                  </a:lnTo>
                  <a:lnTo>
                    <a:pt x="258" y="0"/>
                  </a:lnTo>
                  <a:lnTo>
                    <a:pt x="254" y="0"/>
                  </a:lnTo>
                  <a:lnTo>
                    <a:pt x="252" y="0"/>
                  </a:lnTo>
                  <a:lnTo>
                    <a:pt x="250" y="8"/>
                  </a:lnTo>
                  <a:lnTo>
                    <a:pt x="250" y="20"/>
                  </a:lnTo>
                  <a:lnTo>
                    <a:pt x="248" y="20"/>
                  </a:lnTo>
                  <a:lnTo>
                    <a:pt x="240" y="34"/>
                  </a:lnTo>
                  <a:lnTo>
                    <a:pt x="238" y="36"/>
                  </a:lnTo>
                  <a:lnTo>
                    <a:pt x="236" y="36"/>
                  </a:lnTo>
                  <a:lnTo>
                    <a:pt x="216" y="34"/>
                  </a:lnTo>
                  <a:lnTo>
                    <a:pt x="216" y="36"/>
                  </a:lnTo>
                  <a:lnTo>
                    <a:pt x="208" y="44"/>
                  </a:lnTo>
                  <a:lnTo>
                    <a:pt x="212" y="50"/>
                  </a:lnTo>
                  <a:lnTo>
                    <a:pt x="206" y="58"/>
                  </a:lnTo>
                  <a:lnTo>
                    <a:pt x="188" y="58"/>
                  </a:lnTo>
                  <a:lnTo>
                    <a:pt x="188" y="56"/>
                  </a:lnTo>
                  <a:lnTo>
                    <a:pt x="188" y="54"/>
                  </a:lnTo>
                  <a:lnTo>
                    <a:pt x="184" y="52"/>
                  </a:lnTo>
                  <a:lnTo>
                    <a:pt x="182" y="58"/>
                  </a:lnTo>
                  <a:lnTo>
                    <a:pt x="180" y="60"/>
                  </a:lnTo>
                  <a:lnTo>
                    <a:pt x="168" y="60"/>
                  </a:lnTo>
                  <a:lnTo>
                    <a:pt x="160" y="54"/>
                  </a:lnTo>
                  <a:lnTo>
                    <a:pt x="160" y="52"/>
                  </a:lnTo>
                  <a:lnTo>
                    <a:pt x="160" y="50"/>
                  </a:lnTo>
                  <a:lnTo>
                    <a:pt x="146" y="48"/>
                  </a:lnTo>
                  <a:lnTo>
                    <a:pt x="136" y="52"/>
                  </a:lnTo>
                  <a:lnTo>
                    <a:pt x="132" y="56"/>
                  </a:lnTo>
                  <a:lnTo>
                    <a:pt x="148" y="74"/>
                  </a:lnTo>
                  <a:lnTo>
                    <a:pt x="168" y="80"/>
                  </a:lnTo>
                  <a:lnTo>
                    <a:pt x="170" y="82"/>
                  </a:lnTo>
                  <a:lnTo>
                    <a:pt x="180" y="92"/>
                  </a:lnTo>
                  <a:lnTo>
                    <a:pt x="176" y="108"/>
                  </a:lnTo>
                  <a:lnTo>
                    <a:pt x="176" y="110"/>
                  </a:lnTo>
                  <a:lnTo>
                    <a:pt x="162" y="120"/>
                  </a:lnTo>
                  <a:lnTo>
                    <a:pt x="162" y="122"/>
                  </a:lnTo>
                  <a:lnTo>
                    <a:pt x="160" y="122"/>
                  </a:lnTo>
                  <a:lnTo>
                    <a:pt x="138" y="128"/>
                  </a:lnTo>
                  <a:lnTo>
                    <a:pt x="124" y="130"/>
                  </a:lnTo>
                  <a:lnTo>
                    <a:pt x="114" y="126"/>
                  </a:lnTo>
                  <a:lnTo>
                    <a:pt x="110" y="126"/>
                  </a:lnTo>
                  <a:lnTo>
                    <a:pt x="104" y="134"/>
                  </a:lnTo>
                  <a:lnTo>
                    <a:pt x="94" y="142"/>
                  </a:lnTo>
                  <a:lnTo>
                    <a:pt x="92" y="142"/>
                  </a:lnTo>
                  <a:lnTo>
                    <a:pt x="78" y="148"/>
                  </a:lnTo>
                  <a:lnTo>
                    <a:pt x="60" y="142"/>
                  </a:lnTo>
                  <a:lnTo>
                    <a:pt x="24" y="144"/>
                  </a:lnTo>
                  <a:lnTo>
                    <a:pt x="16" y="146"/>
                  </a:lnTo>
                  <a:lnTo>
                    <a:pt x="16" y="148"/>
                  </a:lnTo>
                  <a:lnTo>
                    <a:pt x="8" y="148"/>
                  </a:lnTo>
                  <a:lnTo>
                    <a:pt x="0" y="160"/>
                  </a:lnTo>
                  <a:lnTo>
                    <a:pt x="0" y="172"/>
                  </a:lnTo>
                  <a:lnTo>
                    <a:pt x="8" y="192"/>
                  </a:lnTo>
                  <a:lnTo>
                    <a:pt x="18" y="196"/>
                  </a:lnTo>
                  <a:lnTo>
                    <a:pt x="22" y="200"/>
                  </a:lnTo>
                  <a:lnTo>
                    <a:pt x="28" y="192"/>
                  </a:lnTo>
                  <a:lnTo>
                    <a:pt x="28" y="190"/>
                  </a:lnTo>
                  <a:lnTo>
                    <a:pt x="30" y="190"/>
                  </a:lnTo>
                  <a:lnTo>
                    <a:pt x="42" y="188"/>
                  </a:lnTo>
                  <a:lnTo>
                    <a:pt x="44" y="188"/>
                  </a:lnTo>
                  <a:lnTo>
                    <a:pt x="56" y="192"/>
                  </a:lnTo>
                  <a:lnTo>
                    <a:pt x="68" y="220"/>
                  </a:lnTo>
                  <a:lnTo>
                    <a:pt x="66" y="220"/>
                  </a:lnTo>
                  <a:lnTo>
                    <a:pt x="62" y="236"/>
                  </a:lnTo>
                  <a:lnTo>
                    <a:pt x="58" y="244"/>
                  </a:lnTo>
                  <a:lnTo>
                    <a:pt x="58" y="246"/>
                  </a:lnTo>
                  <a:lnTo>
                    <a:pt x="52" y="260"/>
                  </a:lnTo>
                  <a:lnTo>
                    <a:pt x="52" y="276"/>
                  </a:lnTo>
                  <a:lnTo>
                    <a:pt x="62" y="286"/>
                  </a:lnTo>
                  <a:lnTo>
                    <a:pt x="76" y="296"/>
                  </a:lnTo>
                  <a:lnTo>
                    <a:pt x="76" y="298"/>
                  </a:lnTo>
                  <a:lnTo>
                    <a:pt x="78" y="298"/>
                  </a:lnTo>
                  <a:lnTo>
                    <a:pt x="68" y="320"/>
                  </a:lnTo>
                  <a:lnTo>
                    <a:pt x="66" y="332"/>
                  </a:lnTo>
                  <a:lnTo>
                    <a:pt x="68" y="330"/>
                  </a:lnTo>
                  <a:lnTo>
                    <a:pt x="70" y="330"/>
                  </a:lnTo>
                  <a:lnTo>
                    <a:pt x="78" y="326"/>
                  </a:lnTo>
                  <a:lnTo>
                    <a:pt x="92" y="318"/>
                  </a:lnTo>
                  <a:lnTo>
                    <a:pt x="108" y="320"/>
                  </a:lnTo>
                  <a:lnTo>
                    <a:pt x="110" y="320"/>
                  </a:lnTo>
                  <a:lnTo>
                    <a:pt x="134" y="330"/>
                  </a:lnTo>
                  <a:lnTo>
                    <a:pt x="160" y="330"/>
                  </a:lnTo>
                  <a:lnTo>
                    <a:pt x="168" y="320"/>
                  </a:lnTo>
                  <a:lnTo>
                    <a:pt x="182" y="312"/>
                  </a:lnTo>
                  <a:lnTo>
                    <a:pt x="196" y="302"/>
                  </a:lnTo>
                  <a:lnTo>
                    <a:pt x="196" y="300"/>
                  </a:lnTo>
                  <a:lnTo>
                    <a:pt x="206" y="298"/>
                  </a:lnTo>
                  <a:lnTo>
                    <a:pt x="216" y="290"/>
                  </a:lnTo>
                  <a:lnTo>
                    <a:pt x="228" y="274"/>
                  </a:lnTo>
                  <a:lnTo>
                    <a:pt x="246" y="280"/>
                  </a:lnTo>
                  <a:lnTo>
                    <a:pt x="248" y="280"/>
                  </a:lnTo>
                  <a:lnTo>
                    <a:pt x="248" y="282"/>
                  </a:lnTo>
                  <a:lnTo>
                    <a:pt x="252" y="290"/>
                  </a:lnTo>
                  <a:lnTo>
                    <a:pt x="256" y="292"/>
                  </a:lnTo>
                  <a:lnTo>
                    <a:pt x="266" y="292"/>
                  </a:lnTo>
                  <a:lnTo>
                    <a:pt x="268" y="292"/>
                  </a:lnTo>
                  <a:lnTo>
                    <a:pt x="274" y="292"/>
                  </a:lnTo>
                  <a:lnTo>
                    <a:pt x="276" y="292"/>
                  </a:lnTo>
                  <a:lnTo>
                    <a:pt x="276" y="294"/>
                  </a:lnTo>
                  <a:lnTo>
                    <a:pt x="288" y="298"/>
                  </a:lnTo>
                  <a:lnTo>
                    <a:pt x="292" y="298"/>
                  </a:lnTo>
                  <a:lnTo>
                    <a:pt x="294" y="296"/>
                  </a:lnTo>
                  <a:lnTo>
                    <a:pt x="296" y="290"/>
                  </a:lnTo>
                  <a:lnTo>
                    <a:pt x="296" y="288"/>
                  </a:lnTo>
                  <a:lnTo>
                    <a:pt x="302" y="284"/>
                  </a:lnTo>
                  <a:lnTo>
                    <a:pt x="312" y="276"/>
                  </a:lnTo>
                  <a:lnTo>
                    <a:pt x="314" y="276"/>
                  </a:lnTo>
                  <a:lnTo>
                    <a:pt x="322" y="276"/>
                  </a:lnTo>
                  <a:lnTo>
                    <a:pt x="324" y="268"/>
                  </a:lnTo>
                  <a:lnTo>
                    <a:pt x="330" y="262"/>
                  </a:lnTo>
                  <a:lnTo>
                    <a:pt x="336" y="258"/>
                  </a:lnTo>
                  <a:lnTo>
                    <a:pt x="342" y="256"/>
                  </a:lnTo>
                  <a:lnTo>
                    <a:pt x="346" y="252"/>
                  </a:lnTo>
                  <a:lnTo>
                    <a:pt x="348" y="252"/>
                  </a:lnTo>
                  <a:lnTo>
                    <a:pt x="352" y="248"/>
                  </a:lnTo>
                  <a:lnTo>
                    <a:pt x="352" y="246"/>
                  </a:lnTo>
                  <a:lnTo>
                    <a:pt x="354" y="246"/>
                  </a:lnTo>
                  <a:lnTo>
                    <a:pt x="366" y="244"/>
                  </a:lnTo>
                  <a:lnTo>
                    <a:pt x="374" y="244"/>
                  </a:lnTo>
                  <a:lnTo>
                    <a:pt x="376" y="240"/>
                  </a:lnTo>
                  <a:lnTo>
                    <a:pt x="380" y="236"/>
                  </a:lnTo>
                  <a:lnTo>
                    <a:pt x="384" y="228"/>
                  </a:lnTo>
                  <a:lnTo>
                    <a:pt x="382" y="228"/>
                  </a:lnTo>
                  <a:lnTo>
                    <a:pt x="376" y="218"/>
                  </a:lnTo>
                  <a:lnTo>
                    <a:pt x="372" y="206"/>
                  </a:lnTo>
                  <a:lnTo>
                    <a:pt x="372" y="204"/>
                  </a:lnTo>
                  <a:lnTo>
                    <a:pt x="376" y="188"/>
                  </a:lnTo>
                  <a:lnTo>
                    <a:pt x="376" y="180"/>
                  </a:lnTo>
                  <a:lnTo>
                    <a:pt x="380" y="174"/>
                  </a:lnTo>
                  <a:lnTo>
                    <a:pt x="380" y="160"/>
                  </a:lnTo>
                  <a:lnTo>
                    <a:pt x="378" y="158"/>
                  </a:lnTo>
                  <a:lnTo>
                    <a:pt x="372" y="156"/>
                  </a:lnTo>
                  <a:lnTo>
                    <a:pt x="348" y="166"/>
                  </a:lnTo>
                  <a:lnTo>
                    <a:pt x="348" y="140"/>
                  </a:lnTo>
                  <a:lnTo>
                    <a:pt x="350" y="136"/>
                  </a:lnTo>
                  <a:lnTo>
                    <a:pt x="356" y="132"/>
                  </a:lnTo>
                  <a:lnTo>
                    <a:pt x="372" y="120"/>
                  </a:lnTo>
                  <a:lnTo>
                    <a:pt x="366" y="92"/>
                  </a:lnTo>
                  <a:lnTo>
                    <a:pt x="366" y="84"/>
                  </a:lnTo>
                  <a:lnTo>
                    <a:pt x="366" y="78"/>
                  </a:lnTo>
                  <a:lnTo>
                    <a:pt x="368" y="74"/>
                  </a:lnTo>
                  <a:lnTo>
                    <a:pt x="372" y="68"/>
                  </a:lnTo>
                  <a:lnTo>
                    <a:pt x="372" y="64"/>
                  </a:lnTo>
                  <a:lnTo>
                    <a:pt x="364" y="64"/>
                  </a:lnTo>
                  <a:lnTo>
                    <a:pt x="360" y="64"/>
                  </a:lnTo>
                  <a:lnTo>
                    <a:pt x="356" y="76"/>
                  </a:lnTo>
                  <a:lnTo>
                    <a:pt x="352" y="80"/>
                  </a:lnTo>
                  <a:lnTo>
                    <a:pt x="348" y="82"/>
                  </a:lnTo>
                  <a:lnTo>
                    <a:pt x="346" y="82"/>
                  </a:lnTo>
                  <a:lnTo>
                    <a:pt x="338" y="76"/>
                  </a:lnTo>
                  <a:lnTo>
                    <a:pt x="336" y="76"/>
                  </a:lnTo>
                  <a:lnTo>
                    <a:pt x="336" y="74"/>
                  </a:lnTo>
                  <a:lnTo>
                    <a:pt x="334" y="68"/>
                  </a:lnTo>
                  <a:lnTo>
                    <a:pt x="332" y="60"/>
                  </a:lnTo>
                  <a:lnTo>
                    <a:pt x="332" y="64"/>
                  </a:lnTo>
                  <a:lnTo>
                    <a:pt x="316" y="64"/>
                  </a:lnTo>
                  <a:lnTo>
                    <a:pt x="316" y="60"/>
                  </a:lnTo>
                  <a:lnTo>
                    <a:pt x="312" y="52"/>
                  </a:lnTo>
                  <a:lnTo>
                    <a:pt x="312" y="40"/>
                  </a:lnTo>
                  <a:lnTo>
                    <a:pt x="304" y="24"/>
                  </a:lnTo>
                  <a:lnTo>
                    <a:pt x="304" y="12"/>
                  </a:lnTo>
                  <a:lnTo>
                    <a:pt x="300" y="6"/>
                  </a:lnTo>
                  <a:close/>
                </a:path>
              </a:pathLst>
            </a:custGeom>
            <a:blipFill dpi="0" rotWithShape="0">
              <a:blip r:embed="rId7"/>
              <a:srcRect/>
              <a:tile tx="0" ty="0" sx="100000" sy="100000" flip="none" algn="tl"/>
            </a:blipFill>
            <a:ln w="9525">
              <a:noFill/>
              <a:round/>
            </a:ln>
          </p:spPr>
          <p:txBody>
            <a:bodyPr anchor="ctr"/>
            <a:lstStyle/>
            <a:p>
              <a:endParaRPr lang="zh-CN" altLang="en-US"/>
            </a:p>
          </p:txBody>
        </p:sp>
        <p:sp>
          <p:nvSpPr>
            <p:cNvPr id="53" name="Freeform 18"/>
            <p:cNvSpPr/>
            <p:nvPr/>
          </p:nvSpPr>
          <p:spPr bwMode="auto">
            <a:xfrm>
              <a:off x="3150847" y="3734469"/>
              <a:ext cx="898707" cy="683877"/>
            </a:xfrm>
            <a:custGeom>
              <a:avLst/>
              <a:gdLst/>
              <a:ahLst/>
              <a:cxnLst>
                <a:cxn ang="0">
                  <a:pos x="404" y="12"/>
                </a:cxn>
                <a:cxn ang="0">
                  <a:pos x="378" y="36"/>
                </a:cxn>
                <a:cxn ang="0">
                  <a:pos x="360" y="32"/>
                </a:cxn>
                <a:cxn ang="0">
                  <a:pos x="336" y="42"/>
                </a:cxn>
                <a:cxn ang="0">
                  <a:pos x="316" y="48"/>
                </a:cxn>
                <a:cxn ang="0">
                  <a:pos x="282" y="60"/>
                </a:cxn>
                <a:cxn ang="0">
                  <a:pos x="270" y="70"/>
                </a:cxn>
                <a:cxn ang="0">
                  <a:pos x="276" y="82"/>
                </a:cxn>
                <a:cxn ang="0">
                  <a:pos x="240" y="94"/>
                </a:cxn>
                <a:cxn ang="0">
                  <a:pos x="224" y="102"/>
                </a:cxn>
                <a:cxn ang="0">
                  <a:pos x="194" y="98"/>
                </a:cxn>
                <a:cxn ang="0">
                  <a:pos x="178" y="84"/>
                </a:cxn>
                <a:cxn ang="0">
                  <a:pos x="160" y="92"/>
                </a:cxn>
                <a:cxn ang="0">
                  <a:pos x="148" y="102"/>
                </a:cxn>
                <a:cxn ang="0">
                  <a:pos x="126" y="116"/>
                </a:cxn>
                <a:cxn ang="0">
                  <a:pos x="70" y="134"/>
                </a:cxn>
                <a:cxn ang="0">
                  <a:pos x="20" y="130"/>
                </a:cxn>
                <a:cxn ang="0">
                  <a:pos x="2" y="138"/>
                </a:cxn>
                <a:cxn ang="0">
                  <a:pos x="4" y="158"/>
                </a:cxn>
                <a:cxn ang="0">
                  <a:pos x="40" y="158"/>
                </a:cxn>
                <a:cxn ang="0">
                  <a:pos x="42" y="186"/>
                </a:cxn>
                <a:cxn ang="0">
                  <a:pos x="74" y="184"/>
                </a:cxn>
                <a:cxn ang="0">
                  <a:pos x="94" y="176"/>
                </a:cxn>
                <a:cxn ang="0">
                  <a:pos x="104" y="188"/>
                </a:cxn>
                <a:cxn ang="0">
                  <a:pos x="92" y="232"/>
                </a:cxn>
                <a:cxn ang="0">
                  <a:pos x="70" y="248"/>
                </a:cxn>
                <a:cxn ang="0">
                  <a:pos x="108" y="258"/>
                </a:cxn>
                <a:cxn ang="0">
                  <a:pos x="152" y="268"/>
                </a:cxn>
                <a:cxn ang="0">
                  <a:pos x="140" y="300"/>
                </a:cxn>
                <a:cxn ang="0">
                  <a:pos x="144" y="326"/>
                </a:cxn>
                <a:cxn ang="0">
                  <a:pos x="194" y="356"/>
                </a:cxn>
                <a:cxn ang="0">
                  <a:pos x="216" y="348"/>
                </a:cxn>
                <a:cxn ang="0">
                  <a:pos x="252" y="360"/>
                </a:cxn>
                <a:cxn ang="0">
                  <a:pos x="256" y="358"/>
                </a:cxn>
                <a:cxn ang="0">
                  <a:pos x="294" y="368"/>
                </a:cxn>
                <a:cxn ang="0">
                  <a:pos x="314" y="370"/>
                </a:cxn>
                <a:cxn ang="0">
                  <a:pos x="320" y="380"/>
                </a:cxn>
                <a:cxn ang="0">
                  <a:pos x="358" y="356"/>
                </a:cxn>
                <a:cxn ang="0">
                  <a:pos x="392" y="328"/>
                </a:cxn>
                <a:cxn ang="0">
                  <a:pos x="400" y="306"/>
                </a:cxn>
                <a:cxn ang="0">
                  <a:pos x="410" y="288"/>
                </a:cxn>
                <a:cxn ang="0">
                  <a:pos x="414" y="274"/>
                </a:cxn>
                <a:cxn ang="0">
                  <a:pos x="456" y="230"/>
                </a:cxn>
                <a:cxn ang="0">
                  <a:pos x="466" y="210"/>
                </a:cxn>
                <a:cxn ang="0">
                  <a:pos x="496" y="156"/>
                </a:cxn>
                <a:cxn ang="0">
                  <a:pos x="496" y="132"/>
                </a:cxn>
                <a:cxn ang="0">
                  <a:pos x="478" y="126"/>
                </a:cxn>
                <a:cxn ang="0">
                  <a:pos x="460" y="126"/>
                </a:cxn>
                <a:cxn ang="0">
                  <a:pos x="450" y="114"/>
                </a:cxn>
                <a:cxn ang="0">
                  <a:pos x="442" y="102"/>
                </a:cxn>
                <a:cxn ang="0">
                  <a:pos x="424" y="114"/>
                </a:cxn>
                <a:cxn ang="0">
                  <a:pos x="422" y="92"/>
                </a:cxn>
                <a:cxn ang="0">
                  <a:pos x="428" y="86"/>
                </a:cxn>
                <a:cxn ang="0">
                  <a:pos x="450" y="36"/>
                </a:cxn>
                <a:cxn ang="0">
                  <a:pos x="440" y="12"/>
                </a:cxn>
                <a:cxn ang="0">
                  <a:pos x="434" y="0"/>
                </a:cxn>
                <a:cxn ang="0">
                  <a:pos x="426" y="8"/>
                </a:cxn>
                <a:cxn ang="0">
                  <a:pos x="410" y="8"/>
                </a:cxn>
              </a:cxnLst>
              <a:rect l="0" t="0" r="r" b="b"/>
              <a:pathLst>
                <a:path w="502" h="382">
                  <a:moveTo>
                    <a:pt x="402" y="8"/>
                  </a:moveTo>
                  <a:lnTo>
                    <a:pt x="402" y="10"/>
                  </a:lnTo>
                  <a:lnTo>
                    <a:pt x="404" y="12"/>
                  </a:lnTo>
                  <a:lnTo>
                    <a:pt x="394" y="28"/>
                  </a:lnTo>
                  <a:lnTo>
                    <a:pt x="386" y="34"/>
                  </a:lnTo>
                  <a:lnTo>
                    <a:pt x="378" y="36"/>
                  </a:lnTo>
                  <a:lnTo>
                    <a:pt x="376" y="36"/>
                  </a:lnTo>
                  <a:lnTo>
                    <a:pt x="368" y="30"/>
                  </a:lnTo>
                  <a:lnTo>
                    <a:pt x="360" y="32"/>
                  </a:lnTo>
                  <a:lnTo>
                    <a:pt x="344" y="44"/>
                  </a:lnTo>
                  <a:lnTo>
                    <a:pt x="340" y="44"/>
                  </a:lnTo>
                  <a:lnTo>
                    <a:pt x="336" y="42"/>
                  </a:lnTo>
                  <a:lnTo>
                    <a:pt x="328" y="32"/>
                  </a:lnTo>
                  <a:lnTo>
                    <a:pt x="322" y="42"/>
                  </a:lnTo>
                  <a:lnTo>
                    <a:pt x="316" y="48"/>
                  </a:lnTo>
                  <a:lnTo>
                    <a:pt x="306" y="48"/>
                  </a:lnTo>
                  <a:lnTo>
                    <a:pt x="294" y="52"/>
                  </a:lnTo>
                  <a:lnTo>
                    <a:pt x="282" y="60"/>
                  </a:lnTo>
                  <a:lnTo>
                    <a:pt x="278" y="60"/>
                  </a:lnTo>
                  <a:lnTo>
                    <a:pt x="274" y="64"/>
                  </a:lnTo>
                  <a:lnTo>
                    <a:pt x="270" y="70"/>
                  </a:lnTo>
                  <a:lnTo>
                    <a:pt x="270" y="72"/>
                  </a:lnTo>
                  <a:lnTo>
                    <a:pt x="270" y="74"/>
                  </a:lnTo>
                  <a:lnTo>
                    <a:pt x="276" y="82"/>
                  </a:lnTo>
                  <a:lnTo>
                    <a:pt x="254" y="80"/>
                  </a:lnTo>
                  <a:lnTo>
                    <a:pt x="242" y="90"/>
                  </a:lnTo>
                  <a:lnTo>
                    <a:pt x="240" y="94"/>
                  </a:lnTo>
                  <a:lnTo>
                    <a:pt x="238" y="100"/>
                  </a:lnTo>
                  <a:lnTo>
                    <a:pt x="236" y="102"/>
                  </a:lnTo>
                  <a:lnTo>
                    <a:pt x="224" y="102"/>
                  </a:lnTo>
                  <a:lnTo>
                    <a:pt x="210" y="96"/>
                  </a:lnTo>
                  <a:lnTo>
                    <a:pt x="206" y="96"/>
                  </a:lnTo>
                  <a:lnTo>
                    <a:pt x="194" y="98"/>
                  </a:lnTo>
                  <a:lnTo>
                    <a:pt x="190" y="96"/>
                  </a:lnTo>
                  <a:lnTo>
                    <a:pt x="186" y="94"/>
                  </a:lnTo>
                  <a:lnTo>
                    <a:pt x="178" y="84"/>
                  </a:lnTo>
                  <a:lnTo>
                    <a:pt x="170" y="80"/>
                  </a:lnTo>
                  <a:lnTo>
                    <a:pt x="162" y="92"/>
                  </a:lnTo>
                  <a:lnTo>
                    <a:pt x="160" y="92"/>
                  </a:lnTo>
                  <a:lnTo>
                    <a:pt x="150" y="100"/>
                  </a:lnTo>
                  <a:lnTo>
                    <a:pt x="148" y="100"/>
                  </a:lnTo>
                  <a:lnTo>
                    <a:pt x="148" y="102"/>
                  </a:lnTo>
                  <a:lnTo>
                    <a:pt x="146" y="102"/>
                  </a:lnTo>
                  <a:lnTo>
                    <a:pt x="138" y="104"/>
                  </a:lnTo>
                  <a:lnTo>
                    <a:pt x="126" y="116"/>
                  </a:lnTo>
                  <a:lnTo>
                    <a:pt x="112" y="122"/>
                  </a:lnTo>
                  <a:lnTo>
                    <a:pt x="102" y="134"/>
                  </a:lnTo>
                  <a:lnTo>
                    <a:pt x="70" y="134"/>
                  </a:lnTo>
                  <a:lnTo>
                    <a:pt x="46" y="124"/>
                  </a:lnTo>
                  <a:lnTo>
                    <a:pt x="32" y="124"/>
                  </a:lnTo>
                  <a:lnTo>
                    <a:pt x="20" y="130"/>
                  </a:lnTo>
                  <a:lnTo>
                    <a:pt x="18" y="130"/>
                  </a:lnTo>
                  <a:lnTo>
                    <a:pt x="10" y="132"/>
                  </a:lnTo>
                  <a:lnTo>
                    <a:pt x="2" y="138"/>
                  </a:lnTo>
                  <a:lnTo>
                    <a:pt x="0" y="142"/>
                  </a:lnTo>
                  <a:lnTo>
                    <a:pt x="0" y="152"/>
                  </a:lnTo>
                  <a:lnTo>
                    <a:pt x="4" y="158"/>
                  </a:lnTo>
                  <a:lnTo>
                    <a:pt x="22" y="152"/>
                  </a:lnTo>
                  <a:lnTo>
                    <a:pt x="30" y="154"/>
                  </a:lnTo>
                  <a:lnTo>
                    <a:pt x="40" y="158"/>
                  </a:lnTo>
                  <a:lnTo>
                    <a:pt x="42" y="158"/>
                  </a:lnTo>
                  <a:lnTo>
                    <a:pt x="42" y="160"/>
                  </a:lnTo>
                  <a:lnTo>
                    <a:pt x="42" y="186"/>
                  </a:lnTo>
                  <a:lnTo>
                    <a:pt x="46" y="188"/>
                  </a:lnTo>
                  <a:lnTo>
                    <a:pt x="64" y="188"/>
                  </a:lnTo>
                  <a:lnTo>
                    <a:pt x="74" y="184"/>
                  </a:lnTo>
                  <a:lnTo>
                    <a:pt x="76" y="184"/>
                  </a:lnTo>
                  <a:lnTo>
                    <a:pt x="86" y="180"/>
                  </a:lnTo>
                  <a:lnTo>
                    <a:pt x="94" y="176"/>
                  </a:lnTo>
                  <a:lnTo>
                    <a:pt x="98" y="176"/>
                  </a:lnTo>
                  <a:lnTo>
                    <a:pt x="100" y="178"/>
                  </a:lnTo>
                  <a:lnTo>
                    <a:pt x="104" y="188"/>
                  </a:lnTo>
                  <a:lnTo>
                    <a:pt x="106" y="216"/>
                  </a:lnTo>
                  <a:lnTo>
                    <a:pt x="106" y="218"/>
                  </a:lnTo>
                  <a:lnTo>
                    <a:pt x="92" y="232"/>
                  </a:lnTo>
                  <a:lnTo>
                    <a:pt x="92" y="234"/>
                  </a:lnTo>
                  <a:lnTo>
                    <a:pt x="74" y="242"/>
                  </a:lnTo>
                  <a:lnTo>
                    <a:pt x="70" y="248"/>
                  </a:lnTo>
                  <a:lnTo>
                    <a:pt x="72" y="252"/>
                  </a:lnTo>
                  <a:lnTo>
                    <a:pt x="106" y="256"/>
                  </a:lnTo>
                  <a:lnTo>
                    <a:pt x="108" y="258"/>
                  </a:lnTo>
                  <a:lnTo>
                    <a:pt x="122" y="266"/>
                  </a:lnTo>
                  <a:lnTo>
                    <a:pt x="152" y="264"/>
                  </a:lnTo>
                  <a:lnTo>
                    <a:pt x="152" y="268"/>
                  </a:lnTo>
                  <a:lnTo>
                    <a:pt x="154" y="284"/>
                  </a:lnTo>
                  <a:lnTo>
                    <a:pt x="154" y="286"/>
                  </a:lnTo>
                  <a:lnTo>
                    <a:pt x="140" y="300"/>
                  </a:lnTo>
                  <a:lnTo>
                    <a:pt x="140" y="312"/>
                  </a:lnTo>
                  <a:lnTo>
                    <a:pt x="142" y="320"/>
                  </a:lnTo>
                  <a:lnTo>
                    <a:pt x="144" y="326"/>
                  </a:lnTo>
                  <a:lnTo>
                    <a:pt x="150" y="330"/>
                  </a:lnTo>
                  <a:lnTo>
                    <a:pt x="174" y="344"/>
                  </a:lnTo>
                  <a:lnTo>
                    <a:pt x="194" y="356"/>
                  </a:lnTo>
                  <a:lnTo>
                    <a:pt x="212" y="348"/>
                  </a:lnTo>
                  <a:lnTo>
                    <a:pt x="214" y="348"/>
                  </a:lnTo>
                  <a:lnTo>
                    <a:pt x="216" y="348"/>
                  </a:lnTo>
                  <a:lnTo>
                    <a:pt x="242" y="368"/>
                  </a:lnTo>
                  <a:lnTo>
                    <a:pt x="246" y="368"/>
                  </a:lnTo>
                  <a:lnTo>
                    <a:pt x="252" y="360"/>
                  </a:lnTo>
                  <a:lnTo>
                    <a:pt x="254" y="360"/>
                  </a:lnTo>
                  <a:lnTo>
                    <a:pt x="254" y="358"/>
                  </a:lnTo>
                  <a:lnTo>
                    <a:pt x="256" y="358"/>
                  </a:lnTo>
                  <a:lnTo>
                    <a:pt x="270" y="360"/>
                  </a:lnTo>
                  <a:lnTo>
                    <a:pt x="274" y="334"/>
                  </a:lnTo>
                  <a:lnTo>
                    <a:pt x="294" y="368"/>
                  </a:lnTo>
                  <a:lnTo>
                    <a:pt x="310" y="370"/>
                  </a:lnTo>
                  <a:lnTo>
                    <a:pt x="312" y="370"/>
                  </a:lnTo>
                  <a:lnTo>
                    <a:pt x="314" y="370"/>
                  </a:lnTo>
                  <a:lnTo>
                    <a:pt x="314" y="372"/>
                  </a:lnTo>
                  <a:lnTo>
                    <a:pt x="314" y="382"/>
                  </a:lnTo>
                  <a:lnTo>
                    <a:pt x="320" y="380"/>
                  </a:lnTo>
                  <a:lnTo>
                    <a:pt x="346" y="346"/>
                  </a:lnTo>
                  <a:lnTo>
                    <a:pt x="358" y="362"/>
                  </a:lnTo>
                  <a:lnTo>
                    <a:pt x="358" y="356"/>
                  </a:lnTo>
                  <a:lnTo>
                    <a:pt x="366" y="340"/>
                  </a:lnTo>
                  <a:lnTo>
                    <a:pt x="372" y="328"/>
                  </a:lnTo>
                  <a:lnTo>
                    <a:pt x="392" y="328"/>
                  </a:lnTo>
                  <a:lnTo>
                    <a:pt x="396" y="304"/>
                  </a:lnTo>
                  <a:lnTo>
                    <a:pt x="398" y="304"/>
                  </a:lnTo>
                  <a:lnTo>
                    <a:pt x="400" y="306"/>
                  </a:lnTo>
                  <a:lnTo>
                    <a:pt x="414" y="308"/>
                  </a:lnTo>
                  <a:lnTo>
                    <a:pt x="416" y="300"/>
                  </a:lnTo>
                  <a:lnTo>
                    <a:pt x="410" y="288"/>
                  </a:lnTo>
                  <a:lnTo>
                    <a:pt x="410" y="286"/>
                  </a:lnTo>
                  <a:lnTo>
                    <a:pt x="414" y="276"/>
                  </a:lnTo>
                  <a:lnTo>
                    <a:pt x="414" y="274"/>
                  </a:lnTo>
                  <a:lnTo>
                    <a:pt x="416" y="274"/>
                  </a:lnTo>
                  <a:lnTo>
                    <a:pt x="458" y="252"/>
                  </a:lnTo>
                  <a:lnTo>
                    <a:pt x="456" y="230"/>
                  </a:lnTo>
                  <a:lnTo>
                    <a:pt x="456" y="228"/>
                  </a:lnTo>
                  <a:lnTo>
                    <a:pt x="464" y="212"/>
                  </a:lnTo>
                  <a:lnTo>
                    <a:pt x="466" y="210"/>
                  </a:lnTo>
                  <a:lnTo>
                    <a:pt x="478" y="180"/>
                  </a:lnTo>
                  <a:lnTo>
                    <a:pt x="490" y="168"/>
                  </a:lnTo>
                  <a:lnTo>
                    <a:pt x="496" y="156"/>
                  </a:lnTo>
                  <a:lnTo>
                    <a:pt x="502" y="146"/>
                  </a:lnTo>
                  <a:lnTo>
                    <a:pt x="496" y="134"/>
                  </a:lnTo>
                  <a:lnTo>
                    <a:pt x="496" y="132"/>
                  </a:lnTo>
                  <a:lnTo>
                    <a:pt x="496" y="120"/>
                  </a:lnTo>
                  <a:lnTo>
                    <a:pt x="490" y="120"/>
                  </a:lnTo>
                  <a:lnTo>
                    <a:pt x="478" y="126"/>
                  </a:lnTo>
                  <a:lnTo>
                    <a:pt x="472" y="128"/>
                  </a:lnTo>
                  <a:lnTo>
                    <a:pt x="468" y="128"/>
                  </a:lnTo>
                  <a:lnTo>
                    <a:pt x="460" y="126"/>
                  </a:lnTo>
                  <a:lnTo>
                    <a:pt x="454" y="122"/>
                  </a:lnTo>
                  <a:lnTo>
                    <a:pt x="452" y="118"/>
                  </a:lnTo>
                  <a:lnTo>
                    <a:pt x="450" y="114"/>
                  </a:lnTo>
                  <a:lnTo>
                    <a:pt x="452" y="98"/>
                  </a:lnTo>
                  <a:lnTo>
                    <a:pt x="446" y="98"/>
                  </a:lnTo>
                  <a:lnTo>
                    <a:pt x="442" y="102"/>
                  </a:lnTo>
                  <a:lnTo>
                    <a:pt x="432" y="112"/>
                  </a:lnTo>
                  <a:lnTo>
                    <a:pt x="428" y="114"/>
                  </a:lnTo>
                  <a:lnTo>
                    <a:pt x="424" y="114"/>
                  </a:lnTo>
                  <a:lnTo>
                    <a:pt x="422" y="108"/>
                  </a:lnTo>
                  <a:lnTo>
                    <a:pt x="422" y="100"/>
                  </a:lnTo>
                  <a:lnTo>
                    <a:pt x="422" y="92"/>
                  </a:lnTo>
                  <a:lnTo>
                    <a:pt x="424" y="88"/>
                  </a:lnTo>
                  <a:lnTo>
                    <a:pt x="426" y="86"/>
                  </a:lnTo>
                  <a:lnTo>
                    <a:pt x="428" y="86"/>
                  </a:lnTo>
                  <a:lnTo>
                    <a:pt x="444" y="58"/>
                  </a:lnTo>
                  <a:lnTo>
                    <a:pt x="448" y="48"/>
                  </a:lnTo>
                  <a:lnTo>
                    <a:pt x="450" y="36"/>
                  </a:lnTo>
                  <a:lnTo>
                    <a:pt x="442" y="28"/>
                  </a:lnTo>
                  <a:lnTo>
                    <a:pt x="440" y="22"/>
                  </a:lnTo>
                  <a:lnTo>
                    <a:pt x="440" y="12"/>
                  </a:lnTo>
                  <a:lnTo>
                    <a:pt x="440" y="8"/>
                  </a:lnTo>
                  <a:lnTo>
                    <a:pt x="438" y="4"/>
                  </a:lnTo>
                  <a:lnTo>
                    <a:pt x="434" y="0"/>
                  </a:lnTo>
                  <a:lnTo>
                    <a:pt x="432" y="2"/>
                  </a:lnTo>
                  <a:lnTo>
                    <a:pt x="430" y="6"/>
                  </a:lnTo>
                  <a:lnTo>
                    <a:pt x="426" y="8"/>
                  </a:lnTo>
                  <a:lnTo>
                    <a:pt x="422" y="10"/>
                  </a:lnTo>
                  <a:lnTo>
                    <a:pt x="416" y="8"/>
                  </a:lnTo>
                  <a:lnTo>
                    <a:pt x="410" y="8"/>
                  </a:lnTo>
                  <a:lnTo>
                    <a:pt x="402" y="8"/>
                  </a:lnTo>
                  <a:close/>
                </a:path>
              </a:pathLst>
            </a:custGeom>
            <a:blipFill dpi="0" rotWithShape="0">
              <a:blip r:embed="rId7"/>
              <a:srcRect/>
              <a:tile tx="0" ty="0" sx="100000" sy="100000" flip="none" algn="tl"/>
            </a:blipFill>
            <a:ln w="9525">
              <a:noFill/>
              <a:round/>
            </a:ln>
          </p:spPr>
          <p:txBody>
            <a:bodyPr anchor="ctr"/>
            <a:lstStyle/>
            <a:p>
              <a:endParaRPr lang="zh-CN" altLang="en-US"/>
            </a:p>
          </p:txBody>
        </p:sp>
        <p:sp>
          <p:nvSpPr>
            <p:cNvPr id="57" name="Freeform 19"/>
            <p:cNvSpPr/>
            <p:nvPr/>
          </p:nvSpPr>
          <p:spPr bwMode="auto">
            <a:xfrm>
              <a:off x="3276165" y="2982563"/>
              <a:ext cx="508432" cy="515593"/>
            </a:xfrm>
            <a:custGeom>
              <a:avLst/>
              <a:gdLst/>
              <a:ahLst/>
              <a:cxnLst>
                <a:cxn ang="0">
                  <a:pos x="278" y="44"/>
                </a:cxn>
                <a:cxn ang="0">
                  <a:pos x="260" y="30"/>
                </a:cxn>
                <a:cxn ang="0">
                  <a:pos x="258" y="28"/>
                </a:cxn>
                <a:cxn ang="0">
                  <a:pos x="248" y="24"/>
                </a:cxn>
                <a:cxn ang="0">
                  <a:pos x="234" y="28"/>
                </a:cxn>
                <a:cxn ang="0">
                  <a:pos x="222" y="22"/>
                </a:cxn>
                <a:cxn ang="0">
                  <a:pos x="220" y="20"/>
                </a:cxn>
                <a:cxn ang="0">
                  <a:pos x="204" y="4"/>
                </a:cxn>
                <a:cxn ang="0">
                  <a:pos x="188" y="8"/>
                </a:cxn>
                <a:cxn ang="0">
                  <a:pos x="172" y="40"/>
                </a:cxn>
                <a:cxn ang="0">
                  <a:pos x="162" y="60"/>
                </a:cxn>
                <a:cxn ang="0">
                  <a:pos x="144" y="86"/>
                </a:cxn>
                <a:cxn ang="0">
                  <a:pos x="124" y="104"/>
                </a:cxn>
                <a:cxn ang="0">
                  <a:pos x="114" y="120"/>
                </a:cxn>
                <a:cxn ang="0">
                  <a:pos x="96" y="132"/>
                </a:cxn>
                <a:cxn ang="0">
                  <a:pos x="74" y="164"/>
                </a:cxn>
                <a:cxn ang="0">
                  <a:pos x="8" y="160"/>
                </a:cxn>
                <a:cxn ang="0">
                  <a:pos x="0" y="180"/>
                </a:cxn>
                <a:cxn ang="0">
                  <a:pos x="20" y="226"/>
                </a:cxn>
                <a:cxn ang="0">
                  <a:pos x="32" y="234"/>
                </a:cxn>
                <a:cxn ang="0">
                  <a:pos x="42" y="252"/>
                </a:cxn>
                <a:cxn ang="0">
                  <a:pos x="38" y="266"/>
                </a:cxn>
                <a:cxn ang="0">
                  <a:pos x="44" y="268"/>
                </a:cxn>
                <a:cxn ang="0">
                  <a:pos x="50" y="258"/>
                </a:cxn>
                <a:cxn ang="0">
                  <a:pos x="64" y="266"/>
                </a:cxn>
                <a:cxn ang="0">
                  <a:pos x="68" y="260"/>
                </a:cxn>
                <a:cxn ang="0">
                  <a:pos x="78" y="244"/>
                </a:cxn>
                <a:cxn ang="0">
                  <a:pos x="88" y="242"/>
                </a:cxn>
                <a:cxn ang="0">
                  <a:pos x="110" y="232"/>
                </a:cxn>
                <a:cxn ang="0">
                  <a:pos x="112" y="212"/>
                </a:cxn>
                <a:cxn ang="0">
                  <a:pos x="120" y="206"/>
                </a:cxn>
                <a:cxn ang="0">
                  <a:pos x="134" y="208"/>
                </a:cxn>
                <a:cxn ang="0">
                  <a:pos x="136" y="220"/>
                </a:cxn>
                <a:cxn ang="0">
                  <a:pos x="138" y="232"/>
                </a:cxn>
                <a:cxn ang="0">
                  <a:pos x="144" y="226"/>
                </a:cxn>
                <a:cxn ang="0">
                  <a:pos x="160" y="212"/>
                </a:cxn>
                <a:cxn ang="0">
                  <a:pos x="162" y="210"/>
                </a:cxn>
                <a:cxn ang="0">
                  <a:pos x="174" y="214"/>
                </a:cxn>
                <a:cxn ang="0">
                  <a:pos x="180" y="226"/>
                </a:cxn>
                <a:cxn ang="0">
                  <a:pos x="188" y="252"/>
                </a:cxn>
                <a:cxn ang="0">
                  <a:pos x="188" y="264"/>
                </a:cxn>
                <a:cxn ang="0">
                  <a:pos x="194" y="270"/>
                </a:cxn>
                <a:cxn ang="0">
                  <a:pos x="198" y="264"/>
                </a:cxn>
                <a:cxn ang="0">
                  <a:pos x="208" y="272"/>
                </a:cxn>
                <a:cxn ang="0">
                  <a:pos x="216" y="288"/>
                </a:cxn>
                <a:cxn ang="0">
                  <a:pos x="220" y="276"/>
                </a:cxn>
                <a:cxn ang="0">
                  <a:pos x="224" y="274"/>
                </a:cxn>
                <a:cxn ang="0">
                  <a:pos x="230" y="270"/>
                </a:cxn>
                <a:cxn ang="0">
                  <a:pos x="236" y="266"/>
                </a:cxn>
                <a:cxn ang="0">
                  <a:pos x="232" y="226"/>
                </a:cxn>
                <a:cxn ang="0">
                  <a:pos x="188" y="168"/>
                </a:cxn>
                <a:cxn ang="0">
                  <a:pos x="184" y="146"/>
                </a:cxn>
                <a:cxn ang="0">
                  <a:pos x="174" y="128"/>
                </a:cxn>
                <a:cxn ang="0">
                  <a:pos x="180" y="104"/>
                </a:cxn>
                <a:cxn ang="0">
                  <a:pos x="184" y="104"/>
                </a:cxn>
                <a:cxn ang="0">
                  <a:pos x="260" y="88"/>
                </a:cxn>
                <a:cxn ang="0">
                  <a:pos x="274" y="82"/>
                </a:cxn>
                <a:cxn ang="0">
                  <a:pos x="280" y="76"/>
                </a:cxn>
                <a:cxn ang="0">
                  <a:pos x="284" y="58"/>
                </a:cxn>
              </a:cxnLst>
              <a:rect l="0" t="0" r="r" b="b"/>
              <a:pathLst>
                <a:path w="284" h="288">
                  <a:moveTo>
                    <a:pt x="284" y="58"/>
                  </a:moveTo>
                  <a:lnTo>
                    <a:pt x="278" y="44"/>
                  </a:lnTo>
                  <a:lnTo>
                    <a:pt x="268" y="32"/>
                  </a:lnTo>
                  <a:lnTo>
                    <a:pt x="260" y="30"/>
                  </a:lnTo>
                  <a:lnTo>
                    <a:pt x="258" y="30"/>
                  </a:lnTo>
                  <a:lnTo>
                    <a:pt x="258" y="28"/>
                  </a:lnTo>
                  <a:lnTo>
                    <a:pt x="250" y="24"/>
                  </a:lnTo>
                  <a:lnTo>
                    <a:pt x="248" y="24"/>
                  </a:lnTo>
                  <a:lnTo>
                    <a:pt x="244" y="26"/>
                  </a:lnTo>
                  <a:lnTo>
                    <a:pt x="234" y="28"/>
                  </a:lnTo>
                  <a:lnTo>
                    <a:pt x="232" y="26"/>
                  </a:lnTo>
                  <a:lnTo>
                    <a:pt x="222" y="22"/>
                  </a:lnTo>
                  <a:lnTo>
                    <a:pt x="220" y="22"/>
                  </a:lnTo>
                  <a:lnTo>
                    <a:pt x="220" y="20"/>
                  </a:lnTo>
                  <a:lnTo>
                    <a:pt x="212" y="12"/>
                  </a:lnTo>
                  <a:lnTo>
                    <a:pt x="204" y="4"/>
                  </a:lnTo>
                  <a:lnTo>
                    <a:pt x="196" y="0"/>
                  </a:lnTo>
                  <a:lnTo>
                    <a:pt x="188" y="8"/>
                  </a:lnTo>
                  <a:lnTo>
                    <a:pt x="176" y="16"/>
                  </a:lnTo>
                  <a:lnTo>
                    <a:pt x="172" y="40"/>
                  </a:lnTo>
                  <a:lnTo>
                    <a:pt x="162" y="58"/>
                  </a:lnTo>
                  <a:lnTo>
                    <a:pt x="162" y="60"/>
                  </a:lnTo>
                  <a:lnTo>
                    <a:pt x="154" y="68"/>
                  </a:lnTo>
                  <a:lnTo>
                    <a:pt x="144" y="86"/>
                  </a:lnTo>
                  <a:lnTo>
                    <a:pt x="144" y="88"/>
                  </a:lnTo>
                  <a:lnTo>
                    <a:pt x="124" y="104"/>
                  </a:lnTo>
                  <a:lnTo>
                    <a:pt x="116" y="118"/>
                  </a:lnTo>
                  <a:lnTo>
                    <a:pt x="114" y="120"/>
                  </a:lnTo>
                  <a:lnTo>
                    <a:pt x="110" y="124"/>
                  </a:lnTo>
                  <a:lnTo>
                    <a:pt x="96" y="132"/>
                  </a:lnTo>
                  <a:lnTo>
                    <a:pt x="88" y="144"/>
                  </a:lnTo>
                  <a:lnTo>
                    <a:pt x="74" y="164"/>
                  </a:lnTo>
                  <a:lnTo>
                    <a:pt x="72" y="164"/>
                  </a:lnTo>
                  <a:lnTo>
                    <a:pt x="8" y="160"/>
                  </a:lnTo>
                  <a:lnTo>
                    <a:pt x="0" y="168"/>
                  </a:lnTo>
                  <a:lnTo>
                    <a:pt x="0" y="180"/>
                  </a:lnTo>
                  <a:lnTo>
                    <a:pt x="6" y="208"/>
                  </a:lnTo>
                  <a:lnTo>
                    <a:pt x="20" y="226"/>
                  </a:lnTo>
                  <a:lnTo>
                    <a:pt x="32" y="232"/>
                  </a:lnTo>
                  <a:lnTo>
                    <a:pt x="32" y="234"/>
                  </a:lnTo>
                  <a:lnTo>
                    <a:pt x="40" y="244"/>
                  </a:lnTo>
                  <a:lnTo>
                    <a:pt x="42" y="252"/>
                  </a:lnTo>
                  <a:lnTo>
                    <a:pt x="42" y="262"/>
                  </a:lnTo>
                  <a:lnTo>
                    <a:pt x="38" y="266"/>
                  </a:lnTo>
                  <a:lnTo>
                    <a:pt x="40" y="268"/>
                  </a:lnTo>
                  <a:lnTo>
                    <a:pt x="44" y="268"/>
                  </a:lnTo>
                  <a:lnTo>
                    <a:pt x="48" y="258"/>
                  </a:lnTo>
                  <a:lnTo>
                    <a:pt x="50" y="258"/>
                  </a:lnTo>
                  <a:lnTo>
                    <a:pt x="62" y="262"/>
                  </a:lnTo>
                  <a:lnTo>
                    <a:pt x="64" y="266"/>
                  </a:lnTo>
                  <a:lnTo>
                    <a:pt x="70" y="266"/>
                  </a:lnTo>
                  <a:lnTo>
                    <a:pt x="68" y="260"/>
                  </a:lnTo>
                  <a:lnTo>
                    <a:pt x="76" y="246"/>
                  </a:lnTo>
                  <a:lnTo>
                    <a:pt x="78" y="244"/>
                  </a:lnTo>
                  <a:lnTo>
                    <a:pt x="80" y="242"/>
                  </a:lnTo>
                  <a:lnTo>
                    <a:pt x="88" y="242"/>
                  </a:lnTo>
                  <a:lnTo>
                    <a:pt x="102" y="242"/>
                  </a:lnTo>
                  <a:lnTo>
                    <a:pt x="110" y="232"/>
                  </a:lnTo>
                  <a:lnTo>
                    <a:pt x="110" y="222"/>
                  </a:lnTo>
                  <a:lnTo>
                    <a:pt x="112" y="212"/>
                  </a:lnTo>
                  <a:lnTo>
                    <a:pt x="114" y="210"/>
                  </a:lnTo>
                  <a:lnTo>
                    <a:pt x="120" y="206"/>
                  </a:lnTo>
                  <a:lnTo>
                    <a:pt x="122" y="206"/>
                  </a:lnTo>
                  <a:lnTo>
                    <a:pt x="134" y="208"/>
                  </a:lnTo>
                  <a:lnTo>
                    <a:pt x="134" y="210"/>
                  </a:lnTo>
                  <a:lnTo>
                    <a:pt x="136" y="220"/>
                  </a:lnTo>
                  <a:lnTo>
                    <a:pt x="136" y="224"/>
                  </a:lnTo>
                  <a:lnTo>
                    <a:pt x="138" y="232"/>
                  </a:lnTo>
                  <a:lnTo>
                    <a:pt x="140" y="232"/>
                  </a:lnTo>
                  <a:lnTo>
                    <a:pt x="144" y="226"/>
                  </a:lnTo>
                  <a:lnTo>
                    <a:pt x="152" y="216"/>
                  </a:lnTo>
                  <a:lnTo>
                    <a:pt x="160" y="212"/>
                  </a:lnTo>
                  <a:lnTo>
                    <a:pt x="162" y="212"/>
                  </a:lnTo>
                  <a:lnTo>
                    <a:pt x="162" y="210"/>
                  </a:lnTo>
                  <a:lnTo>
                    <a:pt x="172" y="214"/>
                  </a:lnTo>
                  <a:lnTo>
                    <a:pt x="174" y="214"/>
                  </a:lnTo>
                  <a:lnTo>
                    <a:pt x="176" y="214"/>
                  </a:lnTo>
                  <a:lnTo>
                    <a:pt x="180" y="226"/>
                  </a:lnTo>
                  <a:lnTo>
                    <a:pt x="180" y="236"/>
                  </a:lnTo>
                  <a:lnTo>
                    <a:pt x="188" y="252"/>
                  </a:lnTo>
                  <a:lnTo>
                    <a:pt x="188" y="254"/>
                  </a:lnTo>
                  <a:lnTo>
                    <a:pt x="188" y="264"/>
                  </a:lnTo>
                  <a:lnTo>
                    <a:pt x="192" y="270"/>
                  </a:lnTo>
                  <a:lnTo>
                    <a:pt x="194" y="270"/>
                  </a:lnTo>
                  <a:lnTo>
                    <a:pt x="196" y="266"/>
                  </a:lnTo>
                  <a:lnTo>
                    <a:pt x="198" y="264"/>
                  </a:lnTo>
                  <a:lnTo>
                    <a:pt x="208" y="270"/>
                  </a:lnTo>
                  <a:lnTo>
                    <a:pt x="208" y="272"/>
                  </a:lnTo>
                  <a:lnTo>
                    <a:pt x="212" y="286"/>
                  </a:lnTo>
                  <a:lnTo>
                    <a:pt x="216" y="288"/>
                  </a:lnTo>
                  <a:lnTo>
                    <a:pt x="216" y="286"/>
                  </a:lnTo>
                  <a:lnTo>
                    <a:pt x="220" y="276"/>
                  </a:lnTo>
                  <a:lnTo>
                    <a:pt x="222" y="274"/>
                  </a:lnTo>
                  <a:lnTo>
                    <a:pt x="224" y="274"/>
                  </a:lnTo>
                  <a:lnTo>
                    <a:pt x="228" y="270"/>
                  </a:lnTo>
                  <a:lnTo>
                    <a:pt x="230" y="270"/>
                  </a:lnTo>
                  <a:lnTo>
                    <a:pt x="236" y="270"/>
                  </a:lnTo>
                  <a:lnTo>
                    <a:pt x="236" y="266"/>
                  </a:lnTo>
                  <a:lnTo>
                    <a:pt x="236" y="264"/>
                  </a:lnTo>
                  <a:lnTo>
                    <a:pt x="232" y="226"/>
                  </a:lnTo>
                  <a:lnTo>
                    <a:pt x="216" y="202"/>
                  </a:lnTo>
                  <a:lnTo>
                    <a:pt x="188" y="168"/>
                  </a:lnTo>
                  <a:lnTo>
                    <a:pt x="186" y="168"/>
                  </a:lnTo>
                  <a:lnTo>
                    <a:pt x="184" y="146"/>
                  </a:lnTo>
                  <a:lnTo>
                    <a:pt x="176" y="128"/>
                  </a:lnTo>
                  <a:lnTo>
                    <a:pt x="174" y="128"/>
                  </a:lnTo>
                  <a:lnTo>
                    <a:pt x="176" y="126"/>
                  </a:lnTo>
                  <a:lnTo>
                    <a:pt x="180" y="104"/>
                  </a:lnTo>
                  <a:lnTo>
                    <a:pt x="182" y="104"/>
                  </a:lnTo>
                  <a:lnTo>
                    <a:pt x="184" y="104"/>
                  </a:lnTo>
                  <a:lnTo>
                    <a:pt x="234" y="102"/>
                  </a:lnTo>
                  <a:lnTo>
                    <a:pt x="260" y="88"/>
                  </a:lnTo>
                  <a:lnTo>
                    <a:pt x="262" y="86"/>
                  </a:lnTo>
                  <a:lnTo>
                    <a:pt x="274" y="82"/>
                  </a:lnTo>
                  <a:lnTo>
                    <a:pt x="278" y="78"/>
                  </a:lnTo>
                  <a:lnTo>
                    <a:pt x="280" y="76"/>
                  </a:lnTo>
                  <a:lnTo>
                    <a:pt x="282" y="68"/>
                  </a:lnTo>
                  <a:lnTo>
                    <a:pt x="284" y="58"/>
                  </a:lnTo>
                  <a:close/>
                </a:path>
              </a:pathLst>
            </a:custGeom>
            <a:blipFill dpi="0" rotWithShape="0">
              <a:blip r:embed="rId7"/>
              <a:srcRect/>
              <a:tile tx="0" ty="0" sx="100000" sy="100000" flip="none" algn="tl"/>
            </a:blipFill>
            <a:ln w="9525">
              <a:noFill/>
              <a:round/>
            </a:ln>
          </p:spPr>
          <p:txBody>
            <a:bodyPr anchor="ctr"/>
            <a:lstStyle/>
            <a:p>
              <a:endParaRPr lang="zh-CN" altLang="en-US"/>
            </a:p>
          </p:txBody>
        </p:sp>
        <p:sp>
          <p:nvSpPr>
            <p:cNvPr id="58" name="Freeform 20"/>
            <p:cNvSpPr/>
            <p:nvPr/>
          </p:nvSpPr>
          <p:spPr bwMode="auto">
            <a:xfrm>
              <a:off x="3276165" y="1980021"/>
              <a:ext cx="580042" cy="1034767"/>
            </a:xfrm>
            <a:custGeom>
              <a:avLst/>
              <a:gdLst/>
              <a:ahLst/>
              <a:cxnLst>
                <a:cxn ang="0">
                  <a:pos x="96" y="180"/>
                </a:cxn>
                <a:cxn ang="0">
                  <a:pos x="124" y="202"/>
                </a:cxn>
                <a:cxn ang="0">
                  <a:pos x="176" y="228"/>
                </a:cxn>
                <a:cxn ang="0">
                  <a:pos x="188" y="244"/>
                </a:cxn>
                <a:cxn ang="0">
                  <a:pos x="178" y="264"/>
                </a:cxn>
                <a:cxn ang="0">
                  <a:pos x="178" y="286"/>
                </a:cxn>
                <a:cxn ang="0">
                  <a:pos x="168" y="316"/>
                </a:cxn>
                <a:cxn ang="0">
                  <a:pos x="140" y="312"/>
                </a:cxn>
                <a:cxn ang="0">
                  <a:pos x="112" y="332"/>
                </a:cxn>
                <a:cxn ang="0">
                  <a:pos x="124" y="350"/>
                </a:cxn>
                <a:cxn ang="0">
                  <a:pos x="88" y="348"/>
                </a:cxn>
                <a:cxn ang="0">
                  <a:pos x="44" y="366"/>
                </a:cxn>
                <a:cxn ang="0">
                  <a:pos x="48" y="406"/>
                </a:cxn>
                <a:cxn ang="0">
                  <a:pos x="52" y="422"/>
                </a:cxn>
                <a:cxn ang="0">
                  <a:pos x="54" y="444"/>
                </a:cxn>
                <a:cxn ang="0">
                  <a:pos x="6" y="454"/>
                </a:cxn>
                <a:cxn ang="0">
                  <a:pos x="6" y="486"/>
                </a:cxn>
                <a:cxn ang="0">
                  <a:pos x="12" y="508"/>
                </a:cxn>
                <a:cxn ang="0">
                  <a:pos x="66" y="504"/>
                </a:cxn>
                <a:cxn ang="0">
                  <a:pos x="86" y="520"/>
                </a:cxn>
                <a:cxn ang="0">
                  <a:pos x="100" y="532"/>
                </a:cxn>
                <a:cxn ang="0">
                  <a:pos x="104" y="530"/>
                </a:cxn>
                <a:cxn ang="0">
                  <a:pos x="136" y="546"/>
                </a:cxn>
                <a:cxn ang="0">
                  <a:pos x="168" y="544"/>
                </a:cxn>
                <a:cxn ang="0">
                  <a:pos x="208" y="556"/>
                </a:cxn>
                <a:cxn ang="0">
                  <a:pos x="226" y="574"/>
                </a:cxn>
                <a:cxn ang="0">
                  <a:pos x="248" y="560"/>
                </a:cxn>
                <a:cxn ang="0">
                  <a:pos x="246" y="516"/>
                </a:cxn>
                <a:cxn ang="0">
                  <a:pos x="268" y="512"/>
                </a:cxn>
                <a:cxn ang="0">
                  <a:pos x="242" y="484"/>
                </a:cxn>
                <a:cxn ang="0">
                  <a:pos x="236" y="472"/>
                </a:cxn>
                <a:cxn ang="0">
                  <a:pos x="260" y="466"/>
                </a:cxn>
                <a:cxn ang="0">
                  <a:pos x="304" y="466"/>
                </a:cxn>
                <a:cxn ang="0">
                  <a:pos x="320" y="438"/>
                </a:cxn>
                <a:cxn ang="0">
                  <a:pos x="296" y="420"/>
                </a:cxn>
                <a:cxn ang="0">
                  <a:pos x="290" y="374"/>
                </a:cxn>
                <a:cxn ang="0">
                  <a:pos x="274" y="366"/>
                </a:cxn>
                <a:cxn ang="0">
                  <a:pos x="288" y="262"/>
                </a:cxn>
                <a:cxn ang="0">
                  <a:pos x="276" y="190"/>
                </a:cxn>
                <a:cxn ang="0">
                  <a:pos x="280" y="160"/>
                </a:cxn>
                <a:cxn ang="0">
                  <a:pos x="294" y="130"/>
                </a:cxn>
                <a:cxn ang="0">
                  <a:pos x="278" y="110"/>
                </a:cxn>
                <a:cxn ang="0">
                  <a:pos x="276" y="86"/>
                </a:cxn>
                <a:cxn ang="0">
                  <a:pos x="292" y="36"/>
                </a:cxn>
                <a:cxn ang="0">
                  <a:pos x="302" y="20"/>
                </a:cxn>
                <a:cxn ang="0">
                  <a:pos x="306" y="0"/>
                </a:cxn>
                <a:cxn ang="0">
                  <a:pos x="290" y="18"/>
                </a:cxn>
                <a:cxn ang="0">
                  <a:pos x="260" y="28"/>
                </a:cxn>
                <a:cxn ang="0">
                  <a:pos x="210" y="56"/>
                </a:cxn>
                <a:cxn ang="0">
                  <a:pos x="196" y="70"/>
                </a:cxn>
                <a:cxn ang="0">
                  <a:pos x="186" y="118"/>
                </a:cxn>
                <a:cxn ang="0">
                  <a:pos x="182" y="132"/>
                </a:cxn>
                <a:cxn ang="0">
                  <a:pos x="172" y="146"/>
                </a:cxn>
                <a:cxn ang="0">
                  <a:pos x="108" y="132"/>
                </a:cxn>
              </a:cxnLst>
              <a:rect l="0" t="0" r="r" b="b"/>
              <a:pathLst>
                <a:path w="324" h="578">
                  <a:moveTo>
                    <a:pt x="108" y="132"/>
                  </a:moveTo>
                  <a:lnTo>
                    <a:pt x="104" y="130"/>
                  </a:lnTo>
                  <a:lnTo>
                    <a:pt x="96" y="180"/>
                  </a:lnTo>
                  <a:lnTo>
                    <a:pt x="108" y="196"/>
                  </a:lnTo>
                  <a:lnTo>
                    <a:pt x="122" y="200"/>
                  </a:lnTo>
                  <a:lnTo>
                    <a:pt x="124" y="202"/>
                  </a:lnTo>
                  <a:lnTo>
                    <a:pt x="140" y="216"/>
                  </a:lnTo>
                  <a:lnTo>
                    <a:pt x="164" y="220"/>
                  </a:lnTo>
                  <a:lnTo>
                    <a:pt x="176" y="228"/>
                  </a:lnTo>
                  <a:lnTo>
                    <a:pt x="176" y="230"/>
                  </a:lnTo>
                  <a:lnTo>
                    <a:pt x="186" y="244"/>
                  </a:lnTo>
                  <a:lnTo>
                    <a:pt x="188" y="244"/>
                  </a:lnTo>
                  <a:lnTo>
                    <a:pt x="186" y="246"/>
                  </a:lnTo>
                  <a:lnTo>
                    <a:pt x="178" y="260"/>
                  </a:lnTo>
                  <a:lnTo>
                    <a:pt x="178" y="264"/>
                  </a:lnTo>
                  <a:lnTo>
                    <a:pt x="176" y="272"/>
                  </a:lnTo>
                  <a:lnTo>
                    <a:pt x="178" y="272"/>
                  </a:lnTo>
                  <a:lnTo>
                    <a:pt x="178" y="286"/>
                  </a:lnTo>
                  <a:lnTo>
                    <a:pt x="176" y="288"/>
                  </a:lnTo>
                  <a:lnTo>
                    <a:pt x="170" y="312"/>
                  </a:lnTo>
                  <a:lnTo>
                    <a:pt x="168" y="316"/>
                  </a:lnTo>
                  <a:lnTo>
                    <a:pt x="164" y="314"/>
                  </a:lnTo>
                  <a:lnTo>
                    <a:pt x="154" y="312"/>
                  </a:lnTo>
                  <a:lnTo>
                    <a:pt x="140" y="312"/>
                  </a:lnTo>
                  <a:lnTo>
                    <a:pt x="128" y="316"/>
                  </a:lnTo>
                  <a:lnTo>
                    <a:pt x="116" y="328"/>
                  </a:lnTo>
                  <a:lnTo>
                    <a:pt x="112" y="332"/>
                  </a:lnTo>
                  <a:lnTo>
                    <a:pt x="130" y="340"/>
                  </a:lnTo>
                  <a:lnTo>
                    <a:pt x="128" y="344"/>
                  </a:lnTo>
                  <a:lnTo>
                    <a:pt x="124" y="350"/>
                  </a:lnTo>
                  <a:lnTo>
                    <a:pt x="116" y="354"/>
                  </a:lnTo>
                  <a:lnTo>
                    <a:pt x="106" y="354"/>
                  </a:lnTo>
                  <a:lnTo>
                    <a:pt x="88" y="348"/>
                  </a:lnTo>
                  <a:lnTo>
                    <a:pt x="70" y="338"/>
                  </a:lnTo>
                  <a:lnTo>
                    <a:pt x="64" y="338"/>
                  </a:lnTo>
                  <a:lnTo>
                    <a:pt x="44" y="366"/>
                  </a:lnTo>
                  <a:lnTo>
                    <a:pt x="40" y="376"/>
                  </a:lnTo>
                  <a:lnTo>
                    <a:pt x="40" y="392"/>
                  </a:lnTo>
                  <a:lnTo>
                    <a:pt x="48" y="406"/>
                  </a:lnTo>
                  <a:lnTo>
                    <a:pt x="48" y="408"/>
                  </a:lnTo>
                  <a:lnTo>
                    <a:pt x="52" y="420"/>
                  </a:lnTo>
                  <a:lnTo>
                    <a:pt x="52" y="422"/>
                  </a:lnTo>
                  <a:lnTo>
                    <a:pt x="52" y="440"/>
                  </a:lnTo>
                  <a:lnTo>
                    <a:pt x="52" y="442"/>
                  </a:lnTo>
                  <a:lnTo>
                    <a:pt x="54" y="444"/>
                  </a:lnTo>
                  <a:lnTo>
                    <a:pt x="40" y="446"/>
                  </a:lnTo>
                  <a:lnTo>
                    <a:pt x="16" y="446"/>
                  </a:lnTo>
                  <a:lnTo>
                    <a:pt x="6" y="454"/>
                  </a:lnTo>
                  <a:lnTo>
                    <a:pt x="0" y="462"/>
                  </a:lnTo>
                  <a:lnTo>
                    <a:pt x="2" y="462"/>
                  </a:lnTo>
                  <a:lnTo>
                    <a:pt x="6" y="486"/>
                  </a:lnTo>
                  <a:lnTo>
                    <a:pt x="8" y="486"/>
                  </a:lnTo>
                  <a:lnTo>
                    <a:pt x="8" y="496"/>
                  </a:lnTo>
                  <a:lnTo>
                    <a:pt x="12" y="508"/>
                  </a:lnTo>
                  <a:lnTo>
                    <a:pt x="30" y="518"/>
                  </a:lnTo>
                  <a:lnTo>
                    <a:pt x="54" y="512"/>
                  </a:lnTo>
                  <a:lnTo>
                    <a:pt x="66" y="504"/>
                  </a:lnTo>
                  <a:lnTo>
                    <a:pt x="68" y="504"/>
                  </a:lnTo>
                  <a:lnTo>
                    <a:pt x="80" y="504"/>
                  </a:lnTo>
                  <a:lnTo>
                    <a:pt x="86" y="520"/>
                  </a:lnTo>
                  <a:lnTo>
                    <a:pt x="92" y="526"/>
                  </a:lnTo>
                  <a:lnTo>
                    <a:pt x="94" y="532"/>
                  </a:lnTo>
                  <a:lnTo>
                    <a:pt x="100" y="532"/>
                  </a:lnTo>
                  <a:lnTo>
                    <a:pt x="102" y="532"/>
                  </a:lnTo>
                  <a:lnTo>
                    <a:pt x="104" y="532"/>
                  </a:lnTo>
                  <a:lnTo>
                    <a:pt x="104" y="530"/>
                  </a:lnTo>
                  <a:lnTo>
                    <a:pt x="116" y="520"/>
                  </a:lnTo>
                  <a:lnTo>
                    <a:pt x="126" y="540"/>
                  </a:lnTo>
                  <a:lnTo>
                    <a:pt x="136" y="546"/>
                  </a:lnTo>
                  <a:lnTo>
                    <a:pt x="152" y="546"/>
                  </a:lnTo>
                  <a:lnTo>
                    <a:pt x="164" y="544"/>
                  </a:lnTo>
                  <a:lnTo>
                    <a:pt x="168" y="544"/>
                  </a:lnTo>
                  <a:lnTo>
                    <a:pt x="196" y="548"/>
                  </a:lnTo>
                  <a:lnTo>
                    <a:pt x="196" y="550"/>
                  </a:lnTo>
                  <a:lnTo>
                    <a:pt x="208" y="556"/>
                  </a:lnTo>
                  <a:lnTo>
                    <a:pt x="208" y="558"/>
                  </a:lnTo>
                  <a:lnTo>
                    <a:pt x="220" y="566"/>
                  </a:lnTo>
                  <a:lnTo>
                    <a:pt x="226" y="574"/>
                  </a:lnTo>
                  <a:lnTo>
                    <a:pt x="234" y="578"/>
                  </a:lnTo>
                  <a:lnTo>
                    <a:pt x="248" y="576"/>
                  </a:lnTo>
                  <a:lnTo>
                    <a:pt x="248" y="560"/>
                  </a:lnTo>
                  <a:lnTo>
                    <a:pt x="240" y="548"/>
                  </a:lnTo>
                  <a:lnTo>
                    <a:pt x="236" y="526"/>
                  </a:lnTo>
                  <a:lnTo>
                    <a:pt x="246" y="516"/>
                  </a:lnTo>
                  <a:lnTo>
                    <a:pt x="248" y="514"/>
                  </a:lnTo>
                  <a:lnTo>
                    <a:pt x="258" y="512"/>
                  </a:lnTo>
                  <a:lnTo>
                    <a:pt x="268" y="512"/>
                  </a:lnTo>
                  <a:lnTo>
                    <a:pt x="272" y="508"/>
                  </a:lnTo>
                  <a:lnTo>
                    <a:pt x="264" y="500"/>
                  </a:lnTo>
                  <a:lnTo>
                    <a:pt x="242" y="484"/>
                  </a:lnTo>
                  <a:lnTo>
                    <a:pt x="236" y="476"/>
                  </a:lnTo>
                  <a:lnTo>
                    <a:pt x="234" y="474"/>
                  </a:lnTo>
                  <a:lnTo>
                    <a:pt x="236" y="472"/>
                  </a:lnTo>
                  <a:lnTo>
                    <a:pt x="242" y="460"/>
                  </a:lnTo>
                  <a:lnTo>
                    <a:pt x="244" y="462"/>
                  </a:lnTo>
                  <a:lnTo>
                    <a:pt x="260" y="466"/>
                  </a:lnTo>
                  <a:lnTo>
                    <a:pt x="302" y="464"/>
                  </a:lnTo>
                  <a:lnTo>
                    <a:pt x="302" y="466"/>
                  </a:lnTo>
                  <a:lnTo>
                    <a:pt x="304" y="466"/>
                  </a:lnTo>
                  <a:lnTo>
                    <a:pt x="316" y="470"/>
                  </a:lnTo>
                  <a:lnTo>
                    <a:pt x="324" y="462"/>
                  </a:lnTo>
                  <a:lnTo>
                    <a:pt x="320" y="438"/>
                  </a:lnTo>
                  <a:lnTo>
                    <a:pt x="304" y="428"/>
                  </a:lnTo>
                  <a:lnTo>
                    <a:pt x="300" y="424"/>
                  </a:lnTo>
                  <a:lnTo>
                    <a:pt x="296" y="420"/>
                  </a:lnTo>
                  <a:lnTo>
                    <a:pt x="292" y="410"/>
                  </a:lnTo>
                  <a:lnTo>
                    <a:pt x="290" y="394"/>
                  </a:lnTo>
                  <a:lnTo>
                    <a:pt x="290" y="374"/>
                  </a:lnTo>
                  <a:lnTo>
                    <a:pt x="276" y="368"/>
                  </a:lnTo>
                  <a:lnTo>
                    <a:pt x="274" y="368"/>
                  </a:lnTo>
                  <a:lnTo>
                    <a:pt x="274" y="366"/>
                  </a:lnTo>
                  <a:lnTo>
                    <a:pt x="274" y="364"/>
                  </a:lnTo>
                  <a:lnTo>
                    <a:pt x="272" y="344"/>
                  </a:lnTo>
                  <a:lnTo>
                    <a:pt x="288" y="262"/>
                  </a:lnTo>
                  <a:lnTo>
                    <a:pt x="280" y="232"/>
                  </a:lnTo>
                  <a:lnTo>
                    <a:pt x="278" y="214"/>
                  </a:lnTo>
                  <a:lnTo>
                    <a:pt x="276" y="190"/>
                  </a:lnTo>
                  <a:lnTo>
                    <a:pt x="278" y="164"/>
                  </a:lnTo>
                  <a:lnTo>
                    <a:pt x="278" y="162"/>
                  </a:lnTo>
                  <a:lnTo>
                    <a:pt x="280" y="160"/>
                  </a:lnTo>
                  <a:lnTo>
                    <a:pt x="296" y="148"/>
                  </a:lnTo>
                  <a:lnTo>
                    <a:pt x="296" y="136"/>
                  </a:lnTo>
                  <a:lnTo>
                    <a:pt x="294" y="130"/>
                  </a:lnTo>
                  <a:lnTo>
                    <a:pt x="290" y="122"/>
                  </a:lnTo>
                  <a:lnTo>
                    <a:pt x="280" y="110"/>
                  </a:lnTo>
                  <a:lnTo>
                    <a:pt x="278" y="110"/>
                  </a:lnTo>
                  <a:lnTo>
                    <a:pt x="278" y="108"/>
                  </a:lnTo>
                  <a:lnTo>
                    <a:pt x="276" y="88"/>
                  </a:lnTo>
                  <a:lnTo>
                    <a:pt x="276" y="86"/>
                  </a:lnTo>
                  <a:lnTo>
                    <a:pt x="298" y="60"/>
                  </a:lnTo>
                  <a:lnTo>
                    <a:pt x="298" y="48"/>
                  </a:lnTo>
                  <a:lnTo>
                    <a:pt x="292" y="36"/>
                  </a:lnTo>
                  <a:lnTo>
                    <a:pt x="290" y="34"/>
                  </a:lnTo>
                  <a:lnTo>
                    <a:pt x="300" y="20"/>
                  </a:lnTo>
                  <a:lnTo>
                    <a:pt x="302" y="20"/>
                  </a:lnTo>
                  <a:lnTo>
                    <a:pt x="312" y="12"/>
                  </a:lnTo>
                  <a:lnTo>
                    <a:pt x="312" y="0"/>
                  </a:lnTo>
                  <a:lnTo>
                    <a:pt x="306" y="0"/>
                  </a:lnTo>
                  <a:lnTo>
                    <a:pt x="296" y="0"/>
                  </a:lnTo>
                  <a:lnTo>
                    <a:pt x="292" y="18"/>
                  </a:lnTo>
                  <a:lnTo>
                    <a:pt x="290" y="18"/>
                  </a:lnTo>
                  <a:lnTo>
                    <a:pt x="268" y="10"/>
                  </a:lnTo>
                  <a:lnTo>
                    <a:pt x="256" y="8"/>
                  </a:lnTo>
                  <a:lnTo>
                    <a:pt x="260" y="28"/>
                  </a:lnTo>
                  <a:lnTo>
                    <a:pt x="244" y="32"/>
                  </a:lnTo>
                  <a:lnTo>
                    <a:pt x="218" y="46"/>
                  </a:lnTo>
                  <a:lnTo>
                    <a:pt x="210" y="56"/>
                  </a:lnTo>
                  <a:lnTo>
                    <a:pt x="210" y="58"/>
                  </a:lnTo>
                  <a:lnTo>
                    <a:pt x="208" y="58"/>
                  </a:lnTo>
                  <a:lnTo>
                    <a:pt x="196" y="70"/>
                  </a:lnTo>
                  <a:lnTo>
                    <a:pt x="192" y="88"/>
                  </a:lnTo>
                  <a:lnTo>
                    <a:pt x="192" y="90"/>
                  </a:lnTo>
                  <a:lnTo>
                    <a:pt x="186" y="118"/>
                  </a:lnTo>
                  <a:lnTo>
                    <a:pt x="184" y="130"/>
                  </a:lnTo>
                  <a:lnTo>
                    <a:pt x="184" y="132"/>
                  </a:lnTo>
                  <a:lnTo>
                    <a:pt x="182" y="132"/>
                  </a:lnTo>
                  <a:lnTo>
                    <a:pt x="174" y="144"/>
                  </a:lnTo>
                  <a:lnTo>
                    <a:pt x="172" y="144"/>
                  </a:lnTo>
                  <a:lnTo>
                    <a:pt x="172" y="146"/>
                  </a:lnTo>
                  <a:lnTo>
                    <a:pt x="152" y="148"/>
                  </a:lnTo>
                  <a:lnTo>
                    <a:pt x="122" y="138"/>
                  </a:lnTo>
                  <a:lnTo>
                    <a:pt x="108" y="132"/>
                  </a:lnTo>
                  <a:close/>
                </a:path>
              </a:pathLst>
            </a:custGeom>
            <a:blipFill dpi="0" rotWithShape="0">
              <a:blip r:embed="rId7"/>
              <a:srcRect/>
              <a:tile tx="0" ty="0" sx="100000" sy="100000" flip="none" algn="tl"/>
            </a:blipFill>
            <a:ln w="9525">
              <a:noFill/>
              <a:round/>
            </a:ln>
          </p:spPr>
          <p:txBody>
            <a:bodyPr anchor="ctr"/>
            <a:lstStyle/>
            <a:p>
              <a:endParaRPr lang="zh-CN" altLang="en-US"/>
            </a:p>
          </p:txBody>
        </p:sp>
        <p:sp>
          <p:nvSpPr>
            <p:cNvPr id="60" name="Freeform 21"/>
            <p:cNvSpPr/>
            <p:nvPr/>
          </p:nvSpPr>
          <p:spPr bwMode="auto">
            <a:xfrm>
              <a:off x="3777436" y="1786673"/>
              <a:ext cx="386695" cy="848580"/>
            </a:xfrm>
            <a:custGeom>
              <a:avLst/>
              <a:gdLst/>
              <a:ahLst/>
              <a:cxnLst>
                <a:cxn ang="0">
                  <a:pos x="204" y="20"/>
                </a:cxn>
                <a:cxn ang="0">
                  <a:pos x="194" y="0"/>
                </a:cxn>
                <a:cxn ang="0">
                  <a:pos x="176" y="24"/>
                </a:cxn>
                <a:cxn ang="0">
                  <a:pos x="156" y="30"/>
                </a:cxn>
                <a:cxn ang="0">
                  <a:pos x="136" y="28"/>
                </a:cxn>
                <a:cxn ang="0">
                  <a:pos x="122" y="40"/>
                </a:cxn>
                <a:cxn ang="0">
                  <a:pos x="112" y="48"/>
                </a:cxn>
                <a:cxn ang="0">
                  <a:pos x="94" y="46"/>
                </a:cxn>
                <a:cxn ang="0">
                  <a:pos x="92" y="64"/>
                </a:cxn>
                <a:cxn ang="0">
                  <a:pos x="82" y="76"/>
                </a:cxn>
                <a:cxn ang="0">
                  <a:pos x="66" y="92"/>
                </a:cxn>
                <a:cxn ang="0">
                  <a:pos x="40" y="106"/>
                </a:cxn>
                <a:cxn ang="0">
                  <a:pos x="42" y="124"/>
                </a:cxn>
                <a:cxn ang="0">
                  <a:pos x="28" y="136"/>
                </a:cxn>
                <a:cxn ang="0">
                  <a:pos x="26" y="154"/>
                </a:cxn>
                <a:cxn ang="0">
                  <a:pos x="26" y="170"/>
                </a:cxn>
                <a:cxn ang="0">
                  <a:pos x="16" y="184"/>
                </a:cxn>
                <a:cxn ang="0">
                  <a:pos x="6" y="214"/>
                </a:cxn>
                <a:cxn ang="0">
                  <a:pos x="22" y="236"/>
                </a:cxn>
                <a:cxn ang="0">
                  <a:pos x="24" y="262"/>
                </a:cxn>
                <a:cxn ang="0">
                  <a:pos x="6" y="276"/>
                </a:cxn>
                <a:cxn ang="0">
                  <a:pos x="6" y="324"/>
                </a:cxn>
                <a:cxn ang="0">
                  <a:pos x="18" y="368"/>
                </a:cxn>
                <a:cxn ang="0">
                  <a:pos x="18" y="372"/>
                </a:cxn>
                <a:cxn ang="0">
                  <a:pos x="2" y="468"/>
                </a:cxn>
                <a:cxn ang="0">
                  <a:pos x="32" y="456"/>
                </a:cxn>
                <a:cxn ang="0">
                  <a:pos x="96" y="432"/>
                </a:cxn>
                <a:cxn ang="0">
                  <a:pos x="114" y="416"/>
                </a:cxn>
                <a:cxn ang="0">
                  <a:pos x="150" y="420"/>
                </a:cxn>
                <a:cxn ang="0">
                  <a:pos x="180" y="408"/>
                </a:cxn>
                <a:cxn ang="0">
                  <a:pos x="182" y="392"/>
                </a:cxn>
                <a:cxn ang="0">
                  <a:pos x="190" y="372"/>
                </a:cxn>
                <a:cxn ang="0">
                  <a:pos x="190" y="368"/>
                </a:cxn>
                <a:cxn ang="0">
                  <a:pos x="192" y="360"/>
                </a:cxn>
                <a:cxn ang="0">
                  <a:pos x="190" y="352"/>
                </a:cxn>
                <a:cxn ang="0">
                  <a:pos x="198" y="336"/>
                </a:cxn>
                <a:cxn ang="0">
                  <a:pos x="184" y="310"/>
                </a:cxn>
                <a:cxn ang="0">
                  <a:pos x="180" y="302"/>
                </a:cxn>
                <a:cxn ang="0">
                  <a:pos x="182" y="294"/>
                </a:cxn>
                <a:cxn ang="0">
                  <a:pos x="190" y="280"/>
                </a:cxn>
                <a:cxn ang="0">
                  <a:pos x="202" y="248"/>
                </a:cxn>
                <a:cxn ang="0">
                  <a:pos x="216" y="216"/>
                </a:cxn>
                <a:cxn ang="0">
                  <a:pos x="184" y="184"/>
                </a:cxn>
                <a:cxn ang="0">
                  <a:pos x="176" y="170"/>
                </a:cxn>
                <a:cxn ang="0">
                  <a:pos x="180" y="146"/>
                </a:cxn>
                <a:cxn ang="0">
                  <a:pos x="184" y="122"/>
                </a:cxn>
                <a:cxn ang="0">
                  <a:pos x="190" y="114"/>
                </a:cxn>
                <a:cxn ang="0">
                  <a:pos x="208" y="112"/>
                </a:cxn>
                <a:cxn ang="0">
                  <a:pos x="216" y="76"/>
                </a:cxn>
                <a:cxn ang="0">
                  <a:pos x="200" y="64"/>
                </a:cxn>
                <a:cxn ang="0">
                  <a:pos x="182" y="54"/>
                </a:cxn>
                <a:cxn ang="0">
                  <a:pos x="180" y="32"/>
                </a:cxn>
                <a:cxn ang="0">
                  <a:pos x="202" y="24"/>
                </a:cxn>
              </a:cxnLst>
              <a:rect l="0" t="0" r="r" b="b"/>
              <a:pathLst>
                <a:path w="216" h="474">
                  <a:moveTo>
                    <a:pt x="202" y="24"/>
                  </a:moveTo>
                  <a:lnTo>
                    <a:pt x="204" y="20"/>
                  </a:lnTo>
                  <a:lnTo>
                    <a:pt x="200" y="8"/>
                  </a:lnTo>
                  <a:lnTo>
                    <a:pt x="194" y="0"/>
                  </a:lnTo>
                  <a:lnTo>
                    <a:pt x="188" y="12"/>
                  </a:lnTo>
                  <a:lnTo>
                    <a:pt x="176" y="24"/>
                  </a:lnTo>
                  <a:lnTo>
                    <a:pt x="174" y="24"/>
                  </a:lnTo>
                  <a:lnTo>
                    <a:pt x="156" y="30"/>
                  </a:lnTo>
                  <a:lnTo>
                    <a:pt x="154" y="30"/>
                  </a:lnTo>
                  <a:lnTo>
                    <a:pt x="136" y="28"/>
                  </a:lnTo>
                  <a:lnTo>
                    <a:pt x="124" y="30"/>
                  </a:lnTo>
                  <a:lnTo>
                    <a:pt x="122" y="40"/>
                  </a:lnTo>
                  <a:lnTo>
                    <a:pt x="112" y="46"/>
                  </a:lnTo>
                  <a:lnTo>
                    <a:pt x="112" y="48"/>
                  </a:lnTo>
                  <a:lnTo>
                    <a:pt x="110" y="48"/>
                  </a:lnTo>
                  <a:lnTo>
                    <a:pt x="94" y="46"/>
                  </a:lnTo>
                  <a:lnTo>
                    <a:pt x="92" y="48"/>
                  </a:lnTo>
                  <a:lnTo>
                    <a:pt x="92" y="64"/>
                  </a:lnTo>
                  <a:lnTo>
                    <a:pt x="84" y="76"/>
                  </a:lnTo>
                  <a:lnTo>
                    <a:pt x="82" y="76"/>
                  </a:lnTo>
                  <a:lnTo>
                    <a:pt x="68" y="92"/>
                  </a:lnTo>
                  <a:lnTo>
                    <a:pt x="66" y="92"/>
                  </a:lnTo>
                  <a:lnTo>
                    <a:pt x="50" y="96"/>
                  </a:lnTo>
                  <a:lnTo>
                    <a:pt x="40" y="106"/>
                  </a:lnTo>
                  <a:lnTo>
                    <a:pt x="42" y="120"/>
                  </a:lnTo>
                  <a:lnTo>
                    <a:pt x="42" y="124"/>
                  </a:lnTo>
                  <a:lnTo>
                    <a:pt x="40" y="124"/>
                  </a:lnTo>
                  <a:lnTo>
                    <a:pt x="28" y="136"/>
                  </a:lnTo>
                  <a:lnTo>
                    <a:pt x="20" y="144"/>
                  </a:lnTo>
                  <a:lnTo>
                    <a:pt x="26" y="154"/>
                  </a:lnTo>
                  <a:lnTo>
                    <a:pt x="26" y="156"/>
                  </a:lnTo>
                  <a:lnTo>
                    <a:pt x="26" y="170"/>
                  </a:lnTo>
                  <a:lnTo>
                    <a:pt x="26" y="172"/>
                  </a:lnTo>
                  <a:lnTo>
                    <a:pt x="16" y="184"/>
                  </a:lnTo>
                  <a:lnTo>
                    <a:pt x="4" y="198"/>
                  </a:lnTo>
                  <a:lnTo>
                    <a:pt x="6" y="214"/>
                  </a:lnTo>
                  <a:lnTo>
                    <a:pt x="16" y="224"/>
                  </a:lnTo>
                  <a:lnTo>
                    <a:pt x="22" y="236"/>
                  </a:lnTo>
                  <a:lnTo>
                    <a:pt x="24" y="244"/>
                  </a:lnTo>
                  <a:lnTo>
                    <a:pt x="24" y="262"/>
                  </a:lnTo>
                  <a:lnTo>
                    <a:pt x="22" y="264"/>
                  </a:lnTo>
                  <a:lnTo>
                    <a:pt x="6" y="276"/>
                  </a:lnTo>
                  <a:lnTo>
                    <a:pt x="4" y="300"/>
                  </a:lnTo>
                  <a:lnTo>
                    <a:pt x="6" y="324"/>
                  </a:lnTo>
                  <a:lnTo>
                    <a:pt x="10" y="340"/>
                  </a:lnTo>
                  <a:lnTo>
                    <a:pt x="18" y="368"/>
                  </a:lnTo>
                  <a:lnTo>
                    <a:pt x="18" y="370"/>
                  </a:lnTo>
                  <a:lnTo>
                    <a:pt x="18" y="372"/>
                  </a:lnTo>
                  <a:lnTo>
                    <a:pt x="0" y="452"/>
                  </a:lnTo>
                  <a:lnTo>
                    <a:pt x="2" y="468"/>
                  </a:lnTo>
                  <a:lnTo>
                    <a:pt x="14" y="474"/>
                  </a:lnTo>
                  <a:lnTo>
                    <a:pt x="32" y="456"/>
                  </a:lnTo>
                  <a:lnTo>
                    <a:pt x="34" y="456"/>
                  </a:lnTo>
                  <a:lnTo>
                    <a:pt x="96" y="432"/>
                  </a:lnTo>
                  <a:lnTo>
                    <a:pt x="112" y="416"/>
                  </a:lnTo>
                  <a:lnTo>
                    <a:pt x="114" y="416"/>
                  </a:lnTo>
                  <a:lnTo>
                    <a:pt x="116" y="416"/>
                  </a:lnTo>
                  <a:lnTo>
                    <a:pt x="150" y="420"/>
                  </a:lnTo>
                  <a:lnTo>
                    <a:pt x="162" y="416"/>
                  </a:lnTo>
                  <a:lnTo>
                    <a:pt x="180" y="408"/>
                  </a:lnTo>
                  <a:lnTo>
                    <a:pt x="180" y="392"/>
                  </a:lnTo>
                  <a:lnTo>
                    <a:pt x="182" y="392"/>
                  </a:lnTo>
                  <a:lnTo>
                    <a:pt x="192" y="382"/>
                  </a:lnTo>
                  <a:lnTo>
                    <a:pt x="190" y="372"/>
                  </a:lnTo>
                  <a:lnTo>
                    <a:pt x="190" y="370"/>
                  </a:lnTo>
                  <a:lnTo>
                    <a:pt x="190" y="368"/>
                  </a:lnTo>
                  <a:lnTo>
                    <a:pt x="194" y="364"/>
                  </a:lnTo>
                  <a:lnTo>
                    <a:pt x="192" y="360"/>
                  </a:lnTo>
                  <a:lnTo>
                    <a:pt x="190" y="356"/>
                  </a:lnTo>
                  <a:lnTo>
                    <a:pt x="190" y="352"/>
                  </a:lnTo>
                  <a:lnTo>
                    <a:pt x="194" y="340"/>
                  </a:lnTo>
                  <a:lnTo>
                    <a:pt x="198" y="336"/>
                  </a:lnTo>
                  <a:lnTo>
                    <a:pt x="196" y="324"/>
                  </a:lnTo>
                  <a:lnTo>
                    <a:pt x="184" y="310"/>
                  </a:lnTo>
                  <a:lnTo>
                    <a:pt x="182" y="306"/>
                  </a:lnTo>
                  <a:lnTo>
                    <a:pt x="180" y="302"/>
                  </a:lnTo>
                  <a:lnTo>
                    <a:pt x="180" y="298"/>
                  </a:lnTo>
                  <a:lnTo>
                    <a:pt x="182" y="294"/>
                  </a:lnTo>
                  <a:lnTo>
                    <a:pt x="184" y="288"/>
                  </a:lnTo>
                  <a:lnTo>
                    <a:pt x="190" y="280"/>
                  </a:lnTo>
                  <a:lnTo>
                    <a:pt x="192" y="268"/>
                  </a:lnTo>
                  <a:lnTo>
                    <a:pt x="202" y="248"/>
                  </a:lnTo>
                  <a:lnTo>
                    <a:pt x="204" y="240"/>
                  </a:lnTo>
                  <a:lnTo>
                    <a:pt x="216" y="216"/>
                  </a:lnTo>
                  <a:lnTo>
                    <a:pt x="208" y="200"/>
                  </a:lnTo>
                  <a:lnTo>
                    <a:pt x="184" y="184"/>
                  </a:lnTo>
                  <a:lnTo>
                    <a:pt x="182" y="184"/>
                  </a:lnTo>
                  <a:lnTo>
                    <a:pt x="176" y="170"/>
                  </a:lnTo>
                  <a:lnTo>
                    <a:pt x="176" y="168"/>
                  </a:lnTo>
                  <a:lnTo>
                    <a:pt x="180" y="146"/>
                  </a:lnTo>
                  <a:lnTo>
                    <a:pt x="184" y="130"/>
                  </a:lnTo>
                  <a:lnTo>
                    <a:pt x="184" y="122"/>
                  </a:lnTo>
                  <a:lnTo>
                    <a:pt x="188" y="116"/>
                  </a:lnTo>
                  <a:lnTo>
                    <a:pt x="190" y="114"/>
                  </a:lnTo>
                  <a:lnTo>
                    <a:pt x="194" y="114"/>
                  </a:lnTo>
                  <a:lnTo>
                    <a:pt x="208" y="112"/>
                  </a:lnTo>
                  <a:lnTo>
                    <a:pt x="212" y="102"/>
                  </a:lnTo>
                  <a:lnTo>
                    <a:pt x="216" y="76"/>
                  </a:lnTo>
                  <a:lnTo>
                    <a:pt x="214" y="66"/>
                  </a:lnTo>
                  <a:lnTo>
                    <a:pt x="200" y="64"/>
                  </a:lnTo>
                  <a:lnTo>
                    <a:pt x="184" y="56"/>
                  </a:lnTo>
                  <a:lnTo>
                    <a:pt x="182" y="54"/>
                  </a:lnTo>
                  <a:lnTo>
                    <a:pt x="182" y="52"/>
                  </a:lnTo>
                  <a:lnTo>
                    <a:pt x="180" y="32"/>
                  </a:lnTo>
                  <a:lnTo>
                    <a:pt x="180" y="28"/>
                  </a:lnTo>
                  <a:lnTo>
                    <a:pt x="202" y="24"/>
                  </a:lnTo>
                  <a:close/>
                </a:path>
              </a:pathLst>
            </a:custGeom>
            <a:blipFill dpi="0" rotWithShape="0">
              <a:blip r:embed="rId7"/>
              <a:srcRect/>
              <a:tile tx="0" ty="0" sx="100000" sy="100000" flip="none" algn="tl"/>
            </a:blipFill>
            <a:ln w="9525">
              <a:noFill/>
              <a:round/>
            </a:ln>
          </p:spPr>
          <p:txBody>
            <a:bodyPr anchor="ctr"/>
            <a:lstStyle/>
            <a:p>
              <a:endParaRPr lang="zh-CN" altLang="en-US"/>
            </a:p>
          </p:txBody>
        </p:sp>
        <p:sp>
          <p:nvSpPr>
            <p:cNvPr id="61" name="Freeform 22"/>
            <p:cNvSpPr/>
            <p:nvPr/>
          </p:nvSpPr>
          <p:spPr bwMode="auto">
            <a:xfrm>
              <a:off x="3677181" y="3233198"/>
              <a:ext cx="615847" cy="716101"/>
            </a:xfrm>
            <a:custGeom>
              <a:avLst/>
              <a:gdLst/>
              <a:ahLst/>
              <a:cxnLst>
                <a:cxn ang="0">
                  <a:pos x="300" y="66"/>
                </a:cxn>
                <a:cxn ang="0">
                  <a:pos x="294" y="32"/>
                </a:cxn>
                <a:cxn ang="0">
                  <a:pos x="282" y="24"/>
                </a:cxn>
                <a:cxn ang="0">
                  <a:pos x="252" y="44"/>
                </a:cxn>
                <a:cxn ang="0">
                  <a:pos x="252" y="22"/>
                </a:cxn>
                <a:cxn ang="0">
                  <a:pos x="244" y="20"/>
                </a:cxn>
                <a:cxn ang="0">
                  <a:pos x="216" y="44"/>
                </a:cxn>
                <a:cxn ang="0">
                  <a:pos x="198" y="32"/>
                </a:cxn>
                <a:cxn ang="0">
                  <a:pos x="176" y="20"/>
                </a:cxn>
                <a:cxn ang="0">
                  <a:pos x="132" y="6"/>
                </a:cxn>
                <a:cxn ang="0">
                  <a:pos x="100" y="0"/>
                </a:cxn>
                <a:cxn ang="0">
                  <a:pos x="96" y="30"/>
                </a:cxn>
                <a:cxn ang="0">
                  <a:pos x="68" y="32"/>
                </a:cxn>
                <a:cxn ang="0">
                  <a:pos x="28" y="52"/>
                </a:cxn>
                <a:cxn ang="0">
                  <a:pos x="26" y="144"/>
                </a:cxn>
                <a:cxn ang="0">
                  <a:pos x="20" y="152"/>
                </a:cxn>
                <a:cxn ang="0">
                  <a:pos x="26" y="198"/>
                </a:cxn>
                <a:cxn ang="0">
                  <a:pos x="4" y="214"/>
                </a:cxn>
                <a:cxn ang="0">
                  <a:pos x="14" y="224"/>
                </a:cxn>
                <a:cxn ang="0">
                  <a:pos x="22" y="224"/>
                </a:cxn>
                <a:cxn ang="0">
                  <a:pos x="32" y="234"/>
                </a:cxn>
                <a:cxn ang="0">
                  <a:pos x="32" y="256"/>
                </a:cxn>
                <a:cxn ang="0">
                  <a:pos x="24" y="282"/>
                </a:cxn>
                <a:cxn ang="0">
                  <a:pos x="48" y="316"/>
                </a:cxn>
                <a:cxn ang="0">
                  <a:pos x="76" y="304"/>
                </a:cxn>
                <a:cxn ang="0">
                  <a:pos x="92" y="302"/>
                </a:cxn>
                <a:cxn ang="0">
                  <a:pos x="100" y="282"/>
                </a:cxn>
                <a:cxn ang="0">
                  <a:pos x="128" y="280"/>
                </a:cxn>
                <a:cxn ang="0">
                  <a:pos x="136" y="270"/>
                </a:cxn>
                <a:cxn ang="0">
                  <a:pos x="152" y="280"/>
                </a:cxn>
                <a:cxn ang="0">
                  <a:pos x="154" y="302"/>
                </a:cxn>
                <a:cxn ang="0">
                  <a:pos x="164" y="316"/>
                </a:cxn>
                <a:cxn ang="0">
                  <a:pos x="154" y="344"/>
                </a:cxn>
                <a:cxn ang="0">
                  <a:pos x="164" y="372"/>
                </a:cxn>
                <a:cxn ang="0">
                  <a:pos x="164" y="388"/>
                </a:cxn>
                <a:cxn ang="0">
                  <a:pos x="176" y="400"/>
                </a:cxn>
                <a:cxn ang="0">
                  <a:pos x="194" y="392"/>
                </a:cxn>
                <a:cxn ang="0">
                  <a:pos x="216" y="366"/>
                </a:cxn>
                <a:cxn ang="0">
                  <a:pos x="220" y="354"/>
                </a:cxn>
                <a:cxn ang="0">
                  <a:pos x="236" y="360"/>
                </a:cxn>
                <a:cxn ang="0">
                  <a:pos x="270" y="378"/>
                </a:cxn>
                <a:cxn ang="0">
                  <a:pos x="266" y="360"/>
                </a:cxn>
                <a:cxn ang="0">
                  <a:pos x="256" y="340"/>
                </a:cxn>
                <a:cxn ang="0">
                  <a:pos x="282" y="324"/>
                </a:cxn>
                <a:cxn ang="0">
                  <a:pos x="332" y="332"/>
                </a:cxn>
                <a:cxn ang="0">
                  <a:pos x="332" y="328"/>
                </a:cxn>
                <a:cxn ang="0">
                  <a:pos x="344" y="304"/>
                </a:cxn>
                <a:cxn ang="0">
                  <a:pos x="338" y="286"/>
                </a:cxn>
                <a:cxn ang="0">
                  <a:pos x="330" y="276"/>
                </a:cxn>
                <a:cxn ang="0">
                  <a:pos x="340" y="268"/>
                </a:cxn>
                <a:cxn ang="0">
                  <a:pos x="326" y="250"/>
                </a:cxn>
                <a:cxn ang="0">
                  <a:pos x="316" y="196"/>
                </a:cxn>
                <a:cxn ang="0">
                  <a:pos x="302" y="204"/>
                </a:cxn>
                <a:cxn ang="0">
                  <a:pos x="322" y="138"/>
                </a:cxn>
                <a:cxn ang="0">
                  <a:pos x="322" y="76"/>
                </a:cxn>
              </a:cxnLst>
              <a:rect l="0" t="0" r="r" b="b"/>
              <a:pathLst>
                <a:path w="344" h="400">
                  <a:moveTo>
                    <a:pt x="300" y="68"/>
                  </a:moveTo>
                  <a:lnTo>
                    <a:pt x="300" y="68"/>
                  </a:lnTo>
                  <a:lnTo>
                    <a:pt x="300" y="66"/>
                  </a:lnTo>
                  <a:lnTo>
                    <a:pt x="292" y="54"/>
                  </a:lnTo>
                  <a:lnTo>
                    <a:pt x="292" y="52"/>
                  </a:lnTo>
                  <a:lnTo>
                    <a:pt x="294" y="32"/>
                  </a:lnTo>
                  <a:lnTo>
                    <a:pt x="292" y="28"/>
                  </a:lnTo>
                  <a:lnTo>
                    <a:pt x="286" y="24"/>
                  </a:lnTo>
                  <a:lnTo>
                    <a:pt x="282" y="24"/>
                  </a:lnTo>
                  <a:lnTo>
                    <a:pt x="274" y="34"/>
                  </a:lnTo>
                  <a:lnTo>
                    <a:pt x="272" y="34"/>
                  </a:lnTo>
                  <a:lnTo>
                    <a:pt x="252" y="44"/>
                  </a:lnTo>
                  <a:lnTo>
                    <a:pt x="250" y="30"/>
                  </a:lnTo>
                  <a:lnTo>
                    <a:pt x="250" y="28"/>
                  </a:lnTo>
                  <a:lnTo>
                    <a:pt x="252" y="22"/>
                  </a:lnTo>
                  <a:lnTo>
                    <a:pt x="250" y="14"/>
                  </a:lnTo>
                  <a:lnTo>
                    <a:pt x="248" y="12"/>
                  </a:lnTo>
                  <a:lnTo>
                    <a:pt x="244" y="20"/>
                  </a:lnTo>
                  <a:lnTo>
                    <a:pt x="218" y="42"/>
                  </a:lnTo>
                  <a:lnTo>
                    <a:pt x="218" y="44"/>
                  </a:lnTo>
                  <a:lnTo>
                    <a:pt x="216" y="44"/>
                  </a:lnTo>
                  <a:lnTo>
                    <a:pt x="214" y="44"/>
                  </a:lnTo>
                  <a:lnTo>
                    <a:pt x="206" y="40"/>
                  </a:lnTo>
                  <a:lnTo>
                    <a:pt x="198" y="32"/>
                  </a:lnTo>
                  <a:lnTo>
                    <a:pt x="184" y="28"/>
                  </a:lnTo>
                  <a:lnTo>
                    <a:pt x="184" y="26"/>
                  </a:lnTo>
                  <a:lnTo>
                    <a:pt x="176" y="20"/>
                  </a:lnTo>
                  <a:lnTo>
                    <a:pt x="150" y="16"/>
                  </a:lnTo>
                  <a:lnTo>
                    <a:pt x="148" y="16"/>
                  </a:lnTo>
                  <a:lnTo>
                    <a:pt x="132" y="6"/>
                  </a:lnTo>
                  <a:lnTo>
                    <a:pt x="132" y="8"/>
                  </a:lnTo>
                  <a:lnTo>
                    <a:pt x="118" y="0"/>
                  </a:lnTo>
                  <a:lnTo>
                    <a:pt x="100" y="0"/>
                  </a:lnTo>
                  <a:lnTo>
                    <a:pt x="94" y="0"/>
                  </a:lnTo>
                  <a:lnTo>
                    <a:pt x="100" y="30"/>
                  </a:lnTo>
                  <a:lnTo>
                    <a:pt x="96" y="30"/>
                  </a:lnTo>
                  <a:lnTo>
                    <a:pt x="80" y="32"/>
                  </a:lnTo>
                  <a:lnTo>
                    <a:pt x="70" y="32"/>
                  </a:lnTo>
                  <a:lnTo>
                    <a:pt x="68" y="32"/>
                  </a:lnTo>
                  <a:lnTo>
                    <a:pt x="60" y="24"/>
                  </a:lnTo>
                  <a:lnTo>
                    <a:pt x="44" y="32"/>
                  </a:lnTo>
                  <a:lnTo>
                    <a:pt x="28" y="52"/>
                  </a:lnTo>
                  <a:lnTo>
                    <a:pt x="16" y="86"/>
                  </a:lnTo>
                  <a:lnTo>
                    <a:pt x="20" y="124"/>
                  </a:lnTo>
                  <a:lnTo>
                    <a:pt x="26" y="144"/>
                  </a:lnTo>
                  <a:lnTo>
                    <a:pt x="26" y="148"/>
                  </a:lnTo>
                  <a:lnTo>
                    <a:pt x="24" y="150"/>
                  </a:lnTo>
                  <a:lnTo>
                    <a:pt x="20" y="152"/>
                  </a:lnTo>
                  <a:lnTo>
                    <a:pt x="20" y="156"/>
                  </a:lnTo>
                  <a:lnTo>
                    <a:pt x="18" y="166"/>
                  </a:lnTo>
                  <a:lnTo>
                    <a:pt x="26" y="198"/>
                  </a:lnTo>
                  <a:lnTo>
                    <a:pt x="24" y="200"/>
                  </a:lnTo>
                  <a:lnTo>
                    <a:pt x="8" y="210"/>
                  </a:lnTo>
                  <a:lnTo>
                    <a:pt x="4" y="214"/>
                  </a:lnTo>
                  <a:lnTo>
                    <a:pt x="2" y="218"/>
                  </a:lnTo>
                  <a:lnTo>
                    <a:pt x="0" y="228"/>
                  </a:lnTo>
                  <a:lnTo>
                    <a:pt x="14" y="224"/>
                  </a:lnTo>
                  <a:lnTo>
                    <a:pt x="14" y="222"/>
                  </a:lnTo>
                  <a:lnTo>
                    <a:pt x="16" y="222"/>
                  </a:lnTo>
                  <a:lnTo>
                    <a:pt x="22" y="224"/>
                  </a:lnTo>
                  <a:lnTo>
                    <a:pt x="26" y="226"/>
                  </a:lnTo>
                  <a:lnTo>
                    <a:pt x="30" y="228"/>
                  </a:lnTo>
                  <a:lnTo>
                    <a:pt x="32" y="234"/>
                  </a:lnTo>
                  <a:lnTo>
                    <a:pt x="34" y="252"/>
                  </a:lnTo>
                  <a:lnTo>
                    <a:pt x="32" y="254"/>
                  </a:lnTo>
                  <a:lnTo>
                    <a:pt x="32" y="256"/>
                  </a:lnTo>
                  <a:lnTo>
                    <a:pt x="28" y="260"/>
                  </a:lnTo>
                  <a:lnTo>
                    <a:pt x="28" y="264"/>
                  </a:lnTo>
                  <a:lnTo>
                    <a:pt x="24" y="282"/>
                  </a:lnTo>
                  <a:lnTo>
                    <a:pt x="28" y="290"/>
                  </a:lnTo>
                  <a:lnTo>
                    <a:pt x="32" y="296"/>
                  </a:lnTo>
                  <a:lnTo>
                    <a:pt x="48" y="316"/>
                  </a:lnTo>
                  <a:lnTo>
                    <a:pt x="64" y="304"/>
                  </a:lnTo>
                  <a:lnTo>
                    <a:pt x="76" y="302"/>
                  </a:lnTo>
                  <a:lnTo>
                    <a:pt x="76" y="304"/>
                  </a:lnTo>
                  <a:lnTo>
                    <a:pt x="84" y="306"/>
                  </a:lnTo>
                  <a:lnTo>
                    <a:pt x="88" y="306"/>
                  </a:lnTo>
                  <a:lnTo>
                    <a:pt x="92" y="302"/>
                  </a:lnTo>
                  <a:lnTo>
                    <a:pt x="100" y="292"/>
                  </a:lnTo>
                  <a:lnTo>
                    <a:pt x="98" y="286"/>
                  </a:lnTo>
                  <a:lnTo>
                    <a:pt x="100" y="282"/>
                  </a:lnTo>
                  <a:lnTo>
                    <a:pt x="104" y="280"/>
                  </a:lnTo>
                  <a:lnTo>
                    <a:pt x="124" y="280"/>
                  </a:lnTo>
                  <a:lnTo>
                    <a:pt x="128" y="280"/>
                  </a:lnTo>
                  <a:lnTo>
                    <a:pt x="130" y="280"/>
                  </a:lnTo>
                  <a:lnTo>
                    <a:pt x="134" y="274"/>
                  </a:lnTo>
                  <a:lnTo>
                    <a:pt x="136" y="270"/>
                  </a:lnTo>
                  <a:lnTo>
                    <a:pt x="142" y="270"/>
                  </a:lnTo>
                  <a:lnTo>
                    <a:pt x="146" y="272"/>
                  </a:lnTo>
                  <a:lnTo>
                    <a:pt x="152" y="280"/>
                  </a:lnTo>
                  <a:lnTo>
                    <a:pt x="154" y="284"/>
                  </a:lnTo>
                  <a:lnTo>
                    <a:pt x="156" y="288"/>
                  </a:lnTo>
                  <a:lnTo>
                    <a:pt x="154" y="302"/>
                  </a:lnTo>
                  <a:lnTo>
                    <a:pt x="156" y="304"/>
                  </a:lnTo>
                  <a:lnTo>
                    <a:pt x="162" y="310"/>
                  </a:lnTo>
                  <a:lnTo>
                    <a:pt x="164" y="316"/>
                  </a:lnTo>
                  <a:lnTo>
                    <a:pt x="162" y="330"/>
                  </a:lnTo>
                  <a:lnTo>
                    <a:pt x="158" y="340"/>
                  </a:lnTo>
                  <a:lnTo>
                    <a:pt x="154" y="344"/>
                  </a:lnTo>
                  <a:lnTo>
                    <a:pt x="142" y="370"/>
                  </a:lnTo>
                  <a:lnTo>
                    <a:pt x="146" y="372"/>
                  </a:lnTo>
                  <a:lnTo>
                    <a:pt x="164" y="372"/>
                  </a:lnTo>
                  <a:lnTo>
                    <a:pt x="168" y="374"/>
                  </a:lnTo>
                  <a:lnTo>
                    <a:pt x="168" y="376"/>
                  </a:lnTo>
                  <a:lnTo>
                    <a:pt x="164" y="388"/>
                  </a:lnTo>
                  <a:lnTo>
                    <a:pt x="164" y="394"/>
                  </a:lnTo>
                  <a:lnTo>
                    <a:pt x="172" y="398"/>
                  </a:lnTo>
                  <a:lnTo>
                    <a:pt x="176" y="400"/>
                  </a:lnTo>
                  <a:lnTo>
                    <a:pt x="178" y="398"/>
                  </a:lnTo>
                  <a:lnTo>
                    <a:pt x="188" y="394"/>
                  </a:lnTo>
                  <a:lnTo>
                    <a:pt x="194" y="392"/>
                  </a:lnTo>
                  <a:lnTo>
                    <a:pt x="204" y="392"/>
                  </a:lnTo>
                  <a:lnTo>
                    <a:pt x="216" y="380"/>
                  </a:lnTo>
                  <a:lnTo>
                    <a:pt x="216" y="366"/>
                  </a:lnTo>
                  <a:lnTo>
                    <a:pt x="216" y="360"/>
                  </a:lnTo>
                  <a:lnTo>
                    <a:pt x="216" y="356"/>
                  </a:lnTo>
                  <a:lnTo>
                    <a:pt x="220" y="354"/>
                  </a:lnTo>
                  <a:lnTo>
                    <a:pt x="224" y="354"/>
                  </a:lnTo>
                  <a:lnTo>
                    <a:pt x="230" y="356"/>
                  </a:lnTo>
                  <a:lnTo>
                    <a:pt x="236" y="360"/>
                  </a:lnTo>
                  <a:lnTo>
                    <a:pt x="256" y="372"/>
                  </a:lnTo>
                  <a:lnTo>
                    <a:pt x="264" y="376"/>
                  </a:lnTo>
                  <a:lnTo>
                    <a:pt x="270" y="378"/>
                  </a:lnTo>
                  <a:lnTo>
                    <a:pt x="270" y="376"/>
                  </a:lnTo>
                  <a:lnTo>
                    <a:pt x="270" y="370"/>
                  </a:lnTo>
                  <a:lnTo>
                    <a:pt x="266" y="360"/>
                  </a:lnTo>
                  <a:lnTo>
                    <a:pt x="256" y="344"/>
                  </a:lnTo>
                  <a:lnTo>
                    <a:pt x="256" y="342"/>
                  </a:lnTo>
                  <a:lnTo>
                    <a:pt x="256" y="340"/>
                  </a:lnTo>
                  <a:lnTo>
                    <a:pt x="264" y="332"/>
                  </a:lnTo>
                  <a:lnTo>
                    <a:pt x="274" y="326"/>
                  </a:lnTo>
                  <a:lnTo>
                    <a:pt x="282" y="324"/>
                  </a:lnTo>
                  <a:lnTo>
                    <a:pt x="292" y="326"/>
                  </a:lnTo>
                  <a:lnTo>
                    <a:pt x="320" y="340"/>
                  </a:lnTo>
                  <a:lnTo>
                    <a:pt x="332" y="332"/>
                  </a:lnTo>
                  <a:lnTo>
                    <a:pt x="334" y="332"/>
                  </a:lnTo>
                  <a:lnTo>
                    <a:pt x="334" y="330"/>
                  </a:lnTo>
                  <a:lnTo>
                    <a:pt x="332" y="328"/>
                  </a:lnTo>
                  <a:lnTo>
                    <a:pt x="334" y="326"/>
                  </a:lnTo>
                  <a:lnTo>
                    <a:pt x="340" y="314"/>
                  </a:lnTo>
                  <a:lnTo>
                    <a:pt x="344" y="304"/>
                  </a:lnTo>
                  <a:lnTo>
                    <a:pt x="344" y="298"/>
                  </a:lnTo>
                  <a:lnTo>
                    <a:pt x="344" y="292"/>
                  </a:lnTo>
                  <a:lnTo>
                    <a:pt x="338" y="286"/>
                  </a:lnTo>
                  <a:lnTo>
                    <a:pt x="334" y="284"/>
                  </a:lnTo>
                  <a:lnTo>
                    <a:pt x="332" y="284"/>
                  </a:lnTo>
                  <a:lnTo>
                    <a:pt x="330" y="276"/>
                  </a:lnTo>
                  <a:lnTo>
                    <a:pt x="332" y="276"/>
                  </a:lnTo>
                  <a:lnTo>
                    <a:pt x="338" y="272"/>
                  </a:lnTo>
                  <a:lnTo>
                    <a:pt x="340" y="268"/>
                  </a:lnTo>
                  <a:lnTo>
                    <a:pt x="338" y="264"/>
                  </a:lnTo>
                  <a:lnTo>
                    <a:pt x="326" y="252"/>
                  </a:lnTo>
                  <a:lnTo>
                    <a:pt x="326" y="250"/>
                  </a:lnTo>
                  <a:lnTo>
                    <a:pt x="320" y="232"/>
                  </a:lnTo>
                  <a:lnTo>
                    <a:pt x="316" y="214"/>
                  </a:lnTo>
                  <a:lnTo>
                    <a:pt x="316" y="196"/>
                  </a:lnTo>
                  <a:lnTo>
                    <a:pt x="316" y="188"/>
                  </a:lnTo>
                  <a:lnTo>
                    <a:pt x="308" y="196"/>
                  </a:lnTo>
                  <a:lnTo>
                    <a:pt x="302" y="204"/>
                  </a:lnTo>
                  <a:lnTo>
                    <a:pt x="300" y="170"/>
                  </a:lnTo>
                  <a:lnTo>
                    <a:pt x="300" y="168"/>
                  </a:lnTo>
                  <a:lnTo>
                    <a:pt x="322" y="138"/>
                  </a:lnTo>
                  <a:lnTo>
                    <a:pt x="334" y="124"/>
                  </a:lnTo>
                  <a:lnTo>
                    <a:pt x="326" y="100"/>
                  </a:lnTo>
                  <a:lnTo>
                    <a:pt x="322" y="76"/>
                  </a:lnTo>
                  <a:lnTo>
                    <a:pt x="308" y="70"/>
                  </a:lnTo>
                  <a:lnTo>
                    <a:pt x="300" y="68"/>
                  </a:lnTo>
                  <a:close/>
                </a:path>
              </a:pathLst>
            </a:custGeom>
            <a:blipFill dpi="0" rotWithShape="0">
              <a:blip r:embed="rId7"/>
              <a:srcRect/>
              <a:tile tx="0" ty="0" sx="100000" sy="100000" flip="none" algn="tl"/>
            </a:blipFill>
            <a:ln w="9525">
              <a:noFill/>
              <a:round/>
            </a:ln>
          </p:spPr>
          <p:txBody>
            <a:bodyPr anchor="ctr"/>
            <a:lstStyle/>
            <a:p>
              <a:endParaRPr lang="zh-CN" altLang="en-US"/>
            </a:p>
          </p:txBody>
        </p:sp>
        <p:sp>
          <p:nvSpPr>
            <p:cNvPr id="62" name="Freeform 23"/>
            <p:cNvSpPr/>
            <p:nvPr/>
          </p:nvSpPr>
          <p:spPr bwMode="auto">
            <a:xfrm>
              <a:off x="3605571" y="2821440"/>
              <a:ext cx="873644" cy="547818"/>
            </a:xfrm>
            <a:custGeom>
              <a:avLst/>
              <a:gdLst/>
              <a:ahLst/>
              <a:cxnLst>
                <a:cxn ang="0">
                  <a:pos x="64" y="10"/>
                </a:cxn>
                <a:cxn ang="0">
                  <a:pos x="98" y="40"/>
                </a:cxn>
                <a:cxn ang="0">
                  <a:pos x="88" y="52"/>
                </a:cxn>
                <a:cxn ang="0">
                  <a:pos x="60" y="58"/>
                </a:cxn>
                <a:cxn ang="0">
                  <a:pos x="72" y="86"/>
                </a:cxn>
                <a:cxn ang="0">
                  <a:pos x="88" y="114"/>
                </a:cxn>
                <a:cxn ang="0">
                  <a:pos x="102" y="130"/>
                </a:cxn>
                <a:cxn ang="0">
                  <a:pos x="106" y="164"/>
                </a:cxn>
                <a:cxn ang="0">
                  <a:pos x="80" y="184"/>
                </a:cxn>
                <a:cxn ang="0">
                  <a:pos x="4" y="204"/>
                </a:cxn>
                <a:cxn ang="0">
                  <a:pos x="8" y="234"/>
                </a:cxn>
                <a:cxn ang="0">
                  <a:pos x="40" y="286"/>
                </a:cxn>
                <a:cxn ang="0">
                  <a:pos x="60" y="278"/>
                </a:cxn>
                <a:cxn ang="0">
                  <a:pos x="78" y="254"/>
                </a:cxn>
                <a:cxn ang="0">
                  <a:pos x="112" y="254"/>
                </a:cxn>
                <a:cxn ang="0">
                  <a:pos x="126" y="222"/>
                </a:cxn>
                <a:cxn ang="0">
                  <a:pos x="160" y="222"/>
                </a:cxn>
                <a:cxn ang="0">
                  <a:pos x="220" y="242"/>
                </a:cxn>
                <a:cxn ang="0">
                  <a:pos x="250" y="262"/>
                </a:cxn>
                <a:cxn ang="0">
                  <a:pos x="264" y="254"/>
                </a:cxn>
                <a:cxn ang="0">
                  <a:pos x="296" y="238"/>
                </a:cxn>
                <a:cxn ang="0">
                  <a:pos x="300" y="252"/>
                </a:cxn>
                <a:cxn ang="0">
                  <a:pos x="308" y="256"/>
                </a:cxn>
                <a:cxn ang="0">
                  <a:pos x="330" y="246"/>
                </a:cxn>
                <a:cxn ang="0">
                  <a:pos x="342" y="260"/>
                </a:cxn>
                <a:cxn ang="0">
                  <a:pos x="346" y="290"/>
                </a:cxn>
                <a:cxn ang="0">
                  <a:pos x="372" y="268"/>
                </a:cxn>
                <a:cxn ang="0">
                  <a:pos x="408" y="260"/>
                </a:cxn>
                <a:cxn ang="0">
                  <a:pos x="432" y="242"/>
                </a:cxn>
                <a:cxn ang="0">
                  <a:pos x="488" y="228"/>
                </a:cxn>
                <a:cxn ang="0">
                  <a:pos x="488" y="216"/>
                </a:cxn>
                <a:cxn ang="0">
                  <a:pos x="458" y="150"/>
                </a:cxn>
                <a:cxn ang="0">
                  <a:pos x="446" y="126"/>
                </a:cxn>
                <a:cxn ang="0">
                  <a:pos x="430" y="110"/>
                </a:cxn>
                <a:cxn ang="0">
                  <a:pos x="416" y="100"/>
                </a:cxn>
                <a:cxn ang="0">
                  <a:pos x="394" y="114"/>
                </a:cxn>
                <a:cxn ang="0">
                  <a:pos x="372" y="94"/>
                </a:cxn>
                <a:cxn ang="0">
                  <a:pos x="352" y="90"/>
                </a:cxn>
                <a:cxn ang="0">
                  <a:pos x="324" y="94"/>
                </a:cxn>
                <a:cxn ang="0">
                  <a:pos x="320" y="70"/>
                </a:cxn>
                <a:cxn ang="0">
                  <a:pos x="216" y="50"/>
                </a:cxn>
                <a:cxn ang="0">
                  <a:pos x="178" y="34"/>
                </a:cxn>
                <a:cxn ang="0">
                  <a:pos x="144" y="0"/>
                </a:cxn>
                <a:cxn ang="0">
                  <a:pos x="74" y="6"/>
                </a:cxn>
              </a:cxnLst>
              <a:rect l="0" t="0" r="r" b="b"/>
              <a:pathLst>
                <a:path w="488" h="306">
                  <a:moveTo>
                    <a:pt x="62" y="2"/>
                  </a:moveTo>
                  <a:lnTo>
                    <a:pt x="60" y="4"/>
                  </a:lnTo>
                  <a:lnTo>
                    <a:pt x="64" y="10"/>
                  </a:lnTo>
                  <a:lnTo>
                    <a:pt x="86" y="24"/>
                  </a:lnTo>
                  <a:lnTo>
                    <a:pt x="100" y="38"/>
                  </a:lnTo>
                  <a:lnTo>
                    <a:pt x="98" y="40"/>
                  </a:lnTo>
                  <a:lnTo>
                    <a:pt x="90" y="50"/>
                  </a:lnTo>
                  <a:lnTo>
                    <a:pt x="88" y="50"/>
                  </a:lnTo>
                  <a:lnTo>
                    <a:pt x="88" y="52"/>
                  </a:lnTo>
                  <a:lnTo>
                    <a:pt x="74" y="52"/>
                  </a:lnTo>
                  <a:lnTo>
                    <a:pt x="66" y="54"/>
                  </a:lnTo>
                  <a:lnTo>
                    <a:pt x="60" y="58"/>
                  </a:lnTo>
                  <a:lnTo>
                    <a:pt x="64" y="66"/>
                  </a:lnTo>
                  <a:lnTo>
                    <a:pt x="64" y="74"/>
                  </a:lnTo>
                  <a:lnTo>
                    <a:pt x="72" y="86"/>
                  </a:lnTo>
                  <a:lnTo>
                    <a:pt x="72" y="108"/>
                  </a:lnTo>
                  <a:lnTo>
                    <a:pt x="78" y="110"/>
                  </a:lnTo>
                  <a:lnTo>
                    <a:pt x="88" y="114"/>
                  </a:lnTo>
                  <a:lnTo>
                    <a:pt x="90" y="114"/>
                  </a:lnTo>
                  <a:lnTo>
                    <a:pt x="92" y="116"/>
                  </a:lnTo>
                  <a:lnTo>
                    <a:pt x="102" y="130"/>
                  </a:lnTo>
                  <a:lnTo>
                    <a:pt x="108" y="146"/>
                  </a:lnTo>
                  <a:lnTo>
                    <a:pt x="108" y="156"/>
                  </a:lnTo>
                  <a:lnTo>
                    <a:pt x="106" y="164"/>
                  </a:lnTo>
                  <a:lnTo>
                    <a:pt x="104" y="170"/>
                  </a:lnTo>
                  <a:lnTo>
                    <a:pt x="94" y="178"/>
                  </a:lnTo>
                  <a:lnTo>
                    <a:pt x="80" y="184"/>
                  </a:lnTo>
                  <a:lnTo>
                    <a:pt x="54" y="200"/>
                  </a:lnTo>
                  <a:lnTo>
                    <a:pt x="52" y="200"/>
                  </a:lnTo>
                  <a:lnTo>
                    <a:pt x="4" y="204"/>
                  </a:lnTo>
                  <a:lnTo>
                    <a:pt x="0" y="216"/>
                  </a:lnTo>
                  <a:lnTo>
                    <a:pt x="8" y="232"/>
                  </a:lnTo>
                  <a:lnTo>
                    <a:pt x="8" y="234"/>
                  </a:lnTo>
                  <a:lnTo>
                    <a:pt x="12" y="254"/>
                  </a:lnTo>
                  <a:lnTo>
                    <a:pt x="38" y="286"/>
                  </a:lnTo>
                  <a:lnTo>
                    <a:pt x="40" y="286"/>
                  </a:lnTo>
                  <a:lnTo>
                    <a:pt x="50" y="306"/>
                  </a:lnTo>
                  <a:lnTo>
                    <a:pt x="52" y="302"/>
                  </a:lnTo>
                  <a:lnTo>
                    <a:pt x="60" y="278"/>
                  </a:lnTo>
                  <a:lnTo>
                    <a:pt x="60" y="276"/>
                  </a:lnTo>
                  <a:lnTo>
                    <a:pt x="76" y="256"/>
                  </a:lnTo>
                  <a:lnTo>
                    <a:pt x="78" y="254"/>
                  </a:lnTo>
                  <a:lnTo>
                    <a:pt x="98" y="246"/>
                  </a:lnTo>
                  <a:lnTo>
                    <a:pt x="100" y="246"/>
                  </a:lnTo>
                  <a:lnTo>
                    <a:pt x="112" y="254"/>
                  </a:lnTo>
                  <a:lnTo>
                    <a:pt x="128" y="252"/>
                  </a:lnTo>
                  <a:lnTo>
                    <a:pt x="124" y="224"/>
                  </a:lnTo>
                  <a:lnTo>
                    <a:pt x="126" y="222"/>
                  </a:lnTo>
                  <a:lnTo>
                    <a:pt x="142" y="222"/>
                  </a:lnTo>
                  <a:lnTo>
                    <a:pt x="158" y="222"/>
                  </a:lnTo>
                  <a:lnTo>
                    <a:pt x="160" y="222"/>
                  </a:lnTo>
                  <a:lnTo>
                    <a:pt x="192" y="238"/>
                  </a:lnTo>
                  <a:lnTo>
                    <a:pt x="218" y="242"/>
                  </a:lnTo>
                  <a:lnTo>
                    <a:pt x="220" y="242"/>
                  </a:lnTo>
                  <a:lnTo>
                    <a:pt x="228" y="250"/>
                  </a:lnTo>
                  <a:lnTo>
                    <a:pt x="242" y="254"/>
                  </a:lnTo>
                  <a:lnTo>
                    <a:pt x="250" y="262"/>
                  </a:lnTo>
                  <a:lnTo>
                    <a:pt x="254" y="264"/>
                  </a:lnTo>
                  <a:lnTo>
                    <a:pt x="264" y="256"/>
                  </a:lnTo>
                  <a:lnTo>
                    <a:pt x="264" y="254"/>
                  </a:lnTo>
                  <a:lnTo>
                    <a:pt x="276" y="244"/>
                  </a:lnTo>
                  <a:lnTo>
                    <a:pt x="284" y="230"/>
                  </a:lnTo>
                  <a:lnTo>
                    <a:pt x="296" y="238"/>
                  </a:lnTo>
                  <a:lnTo>
                    <a:pt x="296" y="240"/>
                  </a:lnTo>
                  <a:lnTo>
                    <a:pt x="300" y="250"/>
                  </a:lnTo>
                  <a:lnTo>
                    <a:pt x="300" y="252"/>
                  </a:lnTo>
                  <a:lnTo>
                    <a:pt x="298" y="258"/>
                  </a:lnTo>
                  <a:lnTo>
                    <a:pt x="300" y="260"/>
                  </a:lnTo>
                  <a:lnTo>
                    <a:pt x="308" y="256"/>
                  </a:lnTo>
                  <a:lnTo>
                    <a:pt x="318" y="246"/>
                  </a:lnTo>
                  <a:lnTo>
                    <a:pt x="328" y="246"/>
                  </a:lnTo>
                  <a:lnTo>
                    <a:pt x="330" y="246"/>
                  </a:lnTo>
                  <a:lnTo>
                    <a:pt x="336" y="250"/>
                  </a:lnTo>
                  <a:lnTo>
                    <a:pt x="342" y="258"/>
                  </a:lnTo>
                  <a:lnTo>
                    <a:pt x="342" y="260"/>
                  </a:lnTo>
                  <a:lnTo>
                    <a:pt x="342" y="264"/>
                  </a:lnTo>
                  <a:lnTo>
                    <a:pt x="340" y="282"/>
                  </a:lnTo>
                  <a:lnTo>
                    <a:pt x="346" y="290"/>
                  </a:lnTo>
                  <a:lnTo>
                    <a:pt x="348" y="290"/>
                  </a:lnTo>
                  <a:lnTo>
                    <a:pt x="360" y="278"/>
                  </a:lnTo>
                  <a:lnTo>
                    <a:pt x="372" y="268"/>
                  </a:lnTo>
                  <a:lnTo>
                    <a:pt x="380" y="262"/>
                  </a:lnTo>
                  <a:lnTo>
                    <a:pt x="388" y="260"/>
                  </a:lnTo>
                  <a:lnTo>
                    <a:pt x="408" y="260"/>
                  </a:lnTo>
                  <a:lnTo>
                    <a:pt x="414" y="250"/>
                  </a:lnTo>
                  <a:lnTo>
                    <a:pt x="430" y="242"/>
                  </a:lnTo>
                  <a:lnTo>
                    <a:pt x="432" y="242"/>
                  </a:lnTo>
                  <a:lnTo>
                    <a:pt x="452" y="240"/>
                  </a:lnTo>
                  <a:lnTo>
                    <a:pt x="474" y="228"/>
                  </a:lnTo>
                  <a:lnTo>
                    <a:pt x="488" y="228"/>
                  </a:lnTo>
                  <a:lnTo>
                    <a:pt x="484" y="222"/>
                  </a:lnTo>
                  <a:lnTo>
                    <a:pt x="486" y="220"/>
                  </a:lnTo>
                  <a:lnTo>
                    <a:pt x="488" y="216"/>
                  </a:lnTo>
                  <a:lnTo>
                    <a:pt x="460" y="154"/>
                  </a:lnTo>
                  <a:lnTo>
                    <a:pt x="460" y="152"/>
                  </a:lnTo>
                  <a:lnTo>
                    <a:pt x="458" y="150"/>
                  </a:lnTo>
                  <a:lnTo>
                    <a:pt x="472" y="134"/>
                  </a:lnTo>
                  <a:lnTo>
                    <a:pt x="468" y="130"/>
                  </a:lnTo>
                  <a:lnTo>
                    <a:pt x="446" y="126"/>
                  </a:lnTo>
                  <a:lnTo>
                    <a:pt x="444" y="126"/>
                  </a:lnTo>
                  <a:lnTo>
                    <a:pt x="444" y="124"/>
                  </a:lnTo>
                  <a:lnTo>
                    <a:pt x="430" y="110"/>
                  </a:lnTo>
                  <a:lnTo>
                    <a:pt x="430" y="106"/>
                  </a:lnTo>
                  <a:lnTo>
                    <a:pt x="428" y="108"/>
                  </a:lnTo>
                  <a:lnTo>
                    <a:pt x="416" y="100"/>
                  </a:lnTo>
                  <a:lnTo>
                    <a:pt x="408" y="108"/>
                  </a:lnTo>
                  <a:lnTo>
                    <a:pt x="400" y="114"/>
                  </a:lnTo>
                  <a:lnTo>
                    <a:pt x="394" y="114"/>
                  </a:lnTo>
                  <a:lnTo>
                    <a:pt x="388" y="110"/>
                  </a:lnTo>
                  <a:lnTo>
                    <a:pt x="382" y="104"/>
                  </a:lnTo>
                  <a:lnTo>
                    <a:pt x="372" y="94"/>
                  </a:lnTo>
                  <a:lnTo>
                    <a:pt x="366" y="86"/>
                  </a:lnTo>
                  <a:lnTo>
                    <a:pt x="362" y="86"/>
                  </a:lnTo>
                  <a:lnTo>
                    <a:pt x="352" y="90"/>
                  </a:lnTo>
                  <a:lnTo>
                    <a:pt x="334" y="94"/>
                  </a:lnTo>
                  <a:lnTo>
                    <a:pt x="328" y="94"/>
                  </a:lnTo>
                  <a:lnTo>
                    <a:pt x="324" y="94"/>
                  </a:lnTo>
                  <a:lnTo>
                    <a:pt x="322" y="90"/>
                  </a:lnTo>
                  <a:lnTo>
                    <a:pt x="320" y="84"/>
                  </a:lnTo>
                  <a:lnTo>
                    <a:pt x="320" y="70"/>
                  </a:lnTo>
                  <a:lnTo>
                    <a:pt x="322" y="60"/>
                  </a:lnTo>
                  <a:lnTo>
                    <a:pt x="320" y="54"/>
                  </a:lnTo>
                  <a:lnTo>
                    <a:pt x="216" y="50"/>
                  </a:lnTo>
                  <a:lnTo>
                    <a:pt x="202" y="44"/>
                  </a:lnTo>
                  <a:lnTo>
                    <a:pt x="194" y="38"/>
                  </a:lnTo>
                  <a:lnTo>
                    <a:pt x="178" y="34"/>
                  </a:lnTo>
                  <a:lnTo>
                    <a:pt x="172" y="30"/>
                  </a:lnTo>
                  <a:lnTo>
                    <a:pt x="164" y="24"/>
                  </a:lnTo>
                  <a:lnTo>
                    <a:pt x="144" y="0"/>
                  </a:lnTo>
                  <a:lnTo>
                    <a:pt x="132" y="10"/>
                  </a:lnTo>
                  <a:lnTo>
                    <a:pt x="116" y="4"/>
                  </a:lnTo>
                  <a:lnTo>
                    <a:pt x="74" y="6"/>
                  </a:lnTo>
                  <a:lnTo>
                    <a:pt x="62" y="2"/>
                  </a:lnTo>
                  <a:close/>
                </a:path>
              </a:pathLst>
            </a:custGeom>
            <a:blipFill dpi="0" rotWithShape="0">
              <a:blip r:embed="rId7"/>
              <a:srcRect/>
              <a:tile tx="0" ty="0" sx="100000" sy="100000" flip="none" algn="tl"/>
            </a:blipFill>
            <a:ln w="9525">
              <a:noFill/>
              <a:round/>
            </a:ln>
          </p:spPr>
          <p:txBody>
            <a:bodyPr anchor="ctr"/>
            <a:lstStyle/>
            <a:p>
              <a:endParaRPr lang="zh-CN" altLang="en-US"/>
            </a:p>
          </p:txBody>
        </p:sp>
        <p:sp>
          <p:nvSpPr>
            <p:cNvPr id="63" name="Freeform 24"/>
            <p:cNvSpPr/>
            <p:nvPr/>
          </p:nvSpPr>
          <p:spPr bwMode="auto">
            <a:xfrm>
              <a:off x="3798919" y="3827562"/>
              <a:ext cx="909449" cy="719682"/>
            </a:xfrm>
            <a:custGeom>
              <a:avLst/>
              <a:gdLst/>
              <a:ahLst/>
              <a:cxnLst>
                <a:cxn ang="0">
                  <a:pos x="484" y="134"/>
                </a:cxn>
                <a:cxn ang="0">
                  <a:pos x="490" y="126"/>
                </a:cxn>
                <a:cxn ang="0">
                  <a:pos x="508" y="116"/>
                </a:cxn>
                <a:cxn ang="0">
                  <a:pos x="472" y="88"/>
                </a:cxn>
                <a:cxn ang="0">
                  <a:pos x="424" y="42"/>
                </a:cxn>
                <a:cxn ang="0">
                  <a:pos x="404" y="54"/>
                </a:cxn>
                <a:cxn ang="0">
                  <a:pos x="400" y="58"/>
                </a:cxn>
                <a:cxn ang="0">
                  <a:pos x="372" y="50"/>
                </a:cxn>
                <a:cxn ang="0">
                  <a:pos x="332" y="64"/>
                </a:cxn>
                <a:cxn ang="0">
                  <a:pos x="310" y="70"/>
                </a:cxn>
                <a:cxn ang="0">
                  <a:pos x="298" y="76"/>
                </a:cxn>
                <a:cxn ang="0">
                  <a:pos x="286" y="58"/>
                </a:cxn>
                <a:cxn ang="0">
                  <a:pos x="314" y="22"/>
                </a:cxn>
                <a:cxn ang="0">
                  <a:pos x="312" y="12"/>
                </a:cxn>
                <a:cxn ang="0">
                  <a:pos x="288" y="26"/>
                </a:cxn>
                <a:cxn ang="0">
                  <a:pos x="278" y="20"/>
                </a:cxn>
                <a:cxn ang="0">
                  <a:pos x="254" y="16"/>
                </a:cxn>
                <a:cxn ang="0">
                  <a:pos x="236" y="8"/>
                </a:cxn>
                <a:cxn ang="0">
                  <a:pos x="208" y="2"/>
                </a:cxn>
                <a:cxn ang="0">
                  <a:pos x="204" y="24"/>
                </a:cxn>
                <a:cxn ang="0">
                  <a:pos x="210" y="48"/>
                </a:cxn>
                <a:cxn ang="0">
                  <a:pos x="200" y="54"/>
                </a:cxn>
                <a:cxn ang="0">
                  <a:pos x="182" y="46"/>
                </a:cxn>
                <a:cxn ang="0">
                  <a:pos x="156" y="34"/>
                </a:cxn>
                <a:cxn ang="0">
                  <a:pos x="144" y="80"/>
                </a:cxn>
                <a:cxn ang="0">
                  <a:pos x="140" y="108"/>
                </a:cxn>
                <a:cxn ang="0">
                  <a:pos x="124" y="134"/>
                </a:cxn>
                <a:cxn ang="0">
                  <a:pos x="60" y="230"/>
                </a:cxn>
                <a:cxn ang="0">
                  <a:pos x="60" y="266"/>
                </a:cxn>
                <a:cxn ang="0">
                  <a:pos x="16" y="284"/>
                </a:cxn>
                <a:cxn ang="0">
                  <a:pos x="0" y="356"/>
                </a:cxn>
                <a:cxn ang="0">
                  <a:pos x="6" y="380"/>
                </a:cxn>
                <a:cxn ang="0">
                  <a:pos x="42" y="400"/>
                </a:cxn>
                <a:cxn ang="0">
                  <a:pos x="52" y="388"/>
                </a:cxn>
                <a:cxn ang="0">
                  <a:pos x="24" y="364"/>
                </a:cxn>
                <a:cxn ang="0">
                  <a:pos x="36" y="346"/>
                </a:cxn>
                <a:cxn ang="0">
                  <a:pos x="64" y="324"/>
                </a:cxn>
                <a:cxn ang="0">
                  <a:pos x="128" y="282"/>
                </a:cxn>
                <a:cxn ang="0">
                  <a:pos x="146" y="296"/>
                </a:cxn>
                <a:cxn ang="0">
                  <a:pos x="168" y="282"/>
                </a:cxn>
                <a:cxn ang="0">
                  <a:pos x="194" y="272"/>
                </a:cxn>
                <a:cxn ang="0">
                  <a:pos x="218" y="238"/>
                </a:cxn>
                <a:cxn ang="0">
                  <a:pos x="250" y="252"/>
                </a:cxn>
                <a:cxn ang="0">
                  <a:pos x="248" y="186"/>
                </a:cxn>
                <a:cxn ang="0">
                  <a:pos x="264" y="190"/>
                </a:cxn>
                <a:cxn ang="0">
                  <a:pos x="318" y="224"/>
                </a:cxn>
                <a:cxn ang="0">
                  <a:pos x="312" y="206"/>
                </a:cxn>
                <a:cxn ang="0">
                  <a:pos x="340" y="206"/>
                </a:cxn>
                <a:cxn ang="0">
                  <a:pos x="350" y="190"/>
                </a:cxn>
                <a:cxn ang="0">
                  <a:pos x="376" y="194"/>
                </a:cxn>
                <a:cxn ang="0">
                  <a:pos x="388" y="206"/>
                </a:cxn>
                <a:cxn ang="0">
                  <a:pos x="400" y="182"/>
                </a:cxn>
                <a:cxn ang="0">
                  <a:pos x="414" y="186"/>
                </a:cxn>
                <a:cxn ang="0">
                  <a:pos x="432" y="180"/>
                </a:cxn>
                <a:cxn ang="0">
                  <a:pos x="464" y="146"/>
                </a:cxn>
              </a:cxnLst>
              <a:rect l="0" t="0" r="r" b="b"/>
              <a:pathLst>
                <a:path w="508" h="402">
                  <a:moveTo>
                    <a:pt x="476" y="138"/>
                  </a:moveTo>
                  <a:lnTo>
                    <a:pt x="476" y="138"/>
                  </a:lnTo>
                  <a:lnTo>
                    <a:pt x="484" y="134"/>
                  </a:lnTo>
                  <a:lnTo>
                    <a:pt x="488" y="130"/>
                  </a:lnTo>
                  <a:lnTo>
                    <a:pt x="488" y="128"/>
                  </a:lnTo>
                  <a:lnTo>
                    <a:pt x="490" y="126"/>
                  </a:lnTo>
                  <a:lnTo>
                    <a:pt x="492" y="126"/>
                  </a:lnTo>
                  <a:lnTo>
                    <a:pt x="508" y="126"/>
                  </a:lnTo>
                  <a:lnTo>
                    <a:pt x="508" y="116"/>
                  </a:lnTo>
                  <a:lnTo>
                    <a:pt x="502" y="114"/>
                  </a:lnTo>
                  <a:lnTo>
                    <a:pt x="496" y="110"/>
                  </a:lnTo>
                  <a:lnTo>
                    <a:pt x="472" y="88"/>
                  </a:lnTo>
                  <a:lnTo>
                    <a:pt x="460" y="58"/>
                  </a:lnTo>
                  <a:lnTo>
                    <a:pt x="446" y="44"/>
                  </a:lnTo>
                  <a:lnTo>
                    <a:pt x="424" y="42"/>
                  </a:lnTo>
                  <a:lnTo>
                    <a:pt x="406" y="44"/>
                  </a:lnTo>
                  <a:lnTo>
                    <a:pt x="402" y="44"/>
                  </a:lnTo>
                  <a:lnTo>
                    <a:pt x="404" y="54"/>
                  </a:lnTo>
                  <a:lnTo>
                    <a:pt x="404" y="56"/>
                  </a:lnTo>
                  <a:lnTo>
                    <a:pt x="404" y="58"/>
                  </a:lnTo>
                  <a:lnTo>
                    <a:pt x="400" y="58"/>
                  </a:lnTo>
                  <a:lnTo>
                    <a:pt x="388" y="64"/>
                  </a:lnTo>
                  <a:lnTo>
                    <a:pt x="386" y="62"/>
                  </a:lnTo>
                  <a:lnTo>
                    <a:pt x="372" y="50"/>
                  </a:lnTo>
                  <a:lnTo>
                    <a:pt x="368" y="50"/>
                  </a:lnTo>
                  <a:lnTo>
                    <a:pt x="364" y="50"/>
                  </a:lnTo>
                  <a:lnTo>
                    <a:pt x="332" y="64"/>
                  </a:lnTo>
                  <a:lnTo>
                    <a:pt x="322" y="68"/>
                  </a:lnTo>
                  <a:lnTo>
                    <a:pt x="316" y="66"/>
                  </a:lnTo>
                  <a:lnTo>
                    <a:pt x="310" y="70"/>
                  </a:lnTo>
                  <a:lnTo>
                    <a:pt x="304" y="76"/>
                  </a:lnTo>
                  <a:lnTo>
                    <a:pt x="300" y="80"/>
                  </a:lnTo>
                  <a:lnTo>
                    <a:pt x="298" y="76"/>
                  </a:lnTo>
                  <a:lnTo>
                    <a:pt x="288" y="66"/>
                  </a:lnTo>
                  <a:lnTo>
                    <a:pt x="286" y="62"/>
                  </a:lnTo>
                  <a:lnTo>
                    <a:pt x="286" y="58"/>
                  </a:lnTo>
                  <a:lnTo>
                    <a:pt x="290" y="50"/>
                  </a:lnTo>
                  <a:lnTo>
                    <a:pt x="300" y="38"/>
                  </a:lnTo>
                  <a:lnTo>
                    <a:pt x="314" y="22"/>
                  </a:lnTo>
                  <a:lnTo>
                    <a:pt x="318" y="16"/>
                  </a:lnTo>
                  <a:lnTo>
                    <a:pt x="316" y="12"/>
                  </a:lnTo>
                  <a:lnTo>
                    <a:pt x="312" y="12"/>
                  </a:lnTo>
                  <a:lnTo>
                    <a:pt x="308" y="14"/>
                  </a:lnTo>
                  <a:lnTo>
                    <a:pt x="298" y="20"/>
                  </a:lnTo>
                  <a:lnTo>
                    <a:pt x="288" y="26"/>
                  </a:lnTo>
                  <a:lnTo>
                    <a:pt x="282" y="28"/>
                  </a:lnTo>
                  <a:lnTo>
                    <a:pt x="280" y="26"/>
                  </a:lnTo>
                  <a:lnTo>
                    <a:pt x="278" y="20"/>
                  </a:lnTo>
                  <a:lnTo>
                    <a:pt x="276" y="20"/>
                  </a:lnTo>
                  <a:lnTo>
                    <a:pt x="270" y="6"/>
                  </a:lnTo>
                  <a:lnTo>
                    <a:pt x="254" y="16"/>
                  </a:lnTo>
                  <a:lnTo>
                    <a:pt x="252" y="18"/>
                  </a:lnTo>
                  <a:lnTo>
                    <a:pt x="252" y="16"/>
                  </a:lnTo>
                  <a:lnTo>
                    <a:pt x="236" y="8"/>
                  </a:lnTo>
                  <a:lnTo>
                    <a:pt x="220" y="2"/>
                  </a:lnTo>
                  <a:lnTo>
                    <a:pt x="214" y="0"/>
                  </a:lnTo>
                  <a:lnTo>
                    <a:pt x="208" y="2"/>
                  </a:lnTo>
                  <a:lnTo>
                    <a:pt x="204" y="6"/>
                  </a:lnTo>
                  <a:lnTo>
                    <a:pt x="198" y="12"/>
                  </a:lnTo>
                  <a:lnTo>
                    <a:pt x="204" y="24"/>
                  </a:lnTo>
                  <a:lnTo>
                    <a:pt x="210" y="38"/>
                  </a:lnTo>
                  <a:lnTo>
                    <a:pt x="210" y="44"/>
                  </a:lnTo>
                  <a:lnTo>
                    <a:pt x="210" y="48"/>
                  </a:lnTo>
                  <a:lnTo>
                    <a:pt x="208" y="52"/>
                  </a:lnTo>
                  <a:lnTo>
                    <a:pt x="204" y="54"/>
                  </a:lnTo>
                  <a:lnTo>
                    <a:pt x="200" y="54"/>
                  </a:lnTo>
                  <a:lnTo>
                    <a:pt x="194" y="54"/>
                  </a:lnTo>
                  <a:lnTo>
                    <a:pt x="188" y="50"/>
                  </a:lnTo>
                  <a:lnTo>
                    <a:pt x="182" y="46"/>
                  </a:lnTo>
                  <a:lnTo>
                    <a:pt x="164" y="36"/>
                  </a:lnTo>
                  <a:lnTo>
                    <a:pt x="156" y="32"/>
                  </a:lnTo>
                  <a:lnTo>
                    <a:pt x="156" y="34"/>
                  </a:lnTo>
                  <a:lnTo>
                    <a:pt x="156" y="52"/>
                  </a:lnTo>
                  <a:lnTo>
                    <a:pt x="144" y="66"/>
                  </a:lnTo>
                  <a:lnTo>
                    <a:pt x="144" y="80"/>
                  </a:lnTo>
                  <a:lnTo>
                    <a:pt x="148" y="94"/>
                  </a:lnTo>
                  <a:lnTo>
                    <a:pt x="150" y="94"/>
                  </a:lnTo>
                  <a:lnTo>
                    <a:pt x="140" y="108"/>
                  </a:lnTo>
                  <a:lnTo>
                    <a:pt x="136" y="120"/>
                  </a:lnTo>
                  <a:lnTo>
                    <a:pt x="136" y="122"/>
                  </a:lnTo>
                  <a:lnTo>
                    <a:pt x="124" y="134"/>
                  </a:lnTo>
                  <a:lnTo>
                    <a:pt x="104" y="180"/>
                  </a:lnTo>
                  <a:lnTo>
                    <a:pt x="104" y="204"/>
                  </a:lnTo>
                  <a:lnTo>
                    <a:pt x="60" y="230"/>
                  </a:lnTo>
                  <a:lnTo>
                    <a:pt x="58" y="234"/>
                  </a:lnTo>
                  <a:lnTo>
                    <a:pt x="64" y="248"/>
                  </a:lnTo>
                  <a:lnTo>
                    <a:pt x="60" y="266"/>
                  </a:lnTo>
                  <a:lnTo>
                    <a:pt x="42" y="264"/>
                  </a:lnTo>
                  <a:lnTo>
                    <a:pt x="38" y="284"/>
                  </a:lnTo>
                  <a:lnTo>
                    <a:pt x="16" y="284"/>
                  </a:lnTo>
                  <a:lnTo>
                    <a:pt x="10" y="292"/>
                  </a:lnTo>
                  <a:lnTo>
                    <a:pt x="4" y="306"/>
                  </a:lnTo>
                  <a:lnTo>
                    <a:pt x="0" y="356"/>
                  </a:lnTo>
                  <a:lnTo>
                    <a:pt x="4" y="368"/>
                  </a:lnTo>
                  <a:lnTo>
                    <a:pt x="6" y="368"/>
                  </a:lnTo>
                  <a:lnTo>
                    <a:pt x="6" y="380"/>
                  </a:lnTo>
                  <a:lnTo>
                    <a:pt x="16" y="392"/>
                  </a:lnTo>
                  <a:lnTo>
                    <a:pt x="16" y="402"/>
                  </a:lnTo>
                  <a:lnTo>
                    <a:pt x="42" y="400"/>
                  </a:lnTo>
                  <a:lnTo>
                    <a:pt x="44" y="398"/>
                  </a:lnTo>
                  <a:lnTo>
                    <a:pt x="44" y="396"/>
                  </a:lnTo>
                  <a:lnTo>
                    <a:pt x="52" y="388"/>
                  </a:lnTo>
                  <a:lnTo>
                    <a:pt x="36" y="372"/>
                  </a:lnTo>
                  <a:lnTo>
                    <a:pt x="34" y="372"/>
                  </a:lnTo>
                  <a:lnTo>
                    <a:pt x="24" y="364"/>
                  </a:lnTo>
                  <a:lnTo>
                    <a:pt x="24" y="362"/>
                  </a:lnTo>
                  <a:lnTo>
                    <a:pt x="24" y="346"/>
                  </a:lnTo>
                  <a:lnTo>
                    <a:pt x="36" y="346"/>
                  </a:lnTo>
                  <a:lnTo>
                    <a:pt x="38" y="340"/>
                  </a:lnTo>
                  <a:lnTo>
                    <a:pt x="32" y="324"/>
                  </a:lnTo>
                  <a:lnTo>
                    <a:pt x="64" y="324"/>
                  </a:lnTo>
                  <a:lnTo>
                    <a:pt x="120" y="298"/>
                  </a:lnTo>
                  <a:lnTo>
                    <a:pt x="126" y="286"/>
                  </a:lnTo>
                  <a:lnTo>
                    <a:pt x="128" y="282"/>
                  </a:lnTo>
                  <a:lnTo>
                    <a:pt x="140" y="288"/>
                  </a:lnTo>
                  <a:lnTo>
                    <a:pt x="140" y="290"/>
                  </a:lnTo>
                  <a:lnTo>
                    <a:pt x="146" y="296"/>
                  </a:lnTo>
                  <a:lnTo>
                    <a:pt x="152" y="294"/>
                  </a:lnTo>
                  <a:lnTo>
                    <a:pt x="150" y="282"/>
                  </a:lnTo>
                  <a:lnTo>
                    <a:pt x="168" y="282"/>
                  </a:lnTo>
                  <a:lnTo>
                    <a:pt x="186" y="286"/>
                  </a:lnTo>
                  <a:lnTo>
                    <a:pt x="192" y="274"/>
                  </a:lnTo>
                  <a:lnTo>
                    <a:pt x="194" y="272"/>
                  </a:lnTo>
                  <a:lnTo>
                    <a:pt x="196" y="272"/>
                  </a:lnTo>
                  <a:lnTo>
                    <a:pt x="214" y="266"/>
                  </a:lnTo>
                  <a:lnTo>
                    <a:pt x="218" y="238"/>
                  </a:lnTo>
                  <a:lnTo>
                    <a:pt x="238" y="256"/>
                  </a:lnTo>
                  <a:lnTo>
                    <a:pt x="246" y="256"/>
                  </a:lnTo>
                  <a:lnTo>
                    <a:pt x="250" y="252"/>
                  </a:lnTo>
                  <a:lnTo>
                    <a:pt x="248" y="192"/>
                  </a:lnTo>
                  <a:lnTo>
                    <a:pt x="248" y="190"/>
                  </a:lnTo>
                  <a:lnTo>
                    <a:pt x="248" y="186"/>
                  </a:lnTo>
                  <a:lnTo>
                    <a:pt x="260" y="188"/>
                  </a:lnTo>
                  <a:lnTo>
                    <a:pt x="262" y="188"/>
                  </a:lnTo>
                  <a:lnTo>
                    <a:pt x="264" y="190"/>
                  </a:lnTo>
                  <a:lnTo>
                    <a:pt x="286" y="230"/>
                  </a:lnTo>
                  <a:lnTo>
                    <a:pt x="312" y="226"/>
                  </a:lnTo>
                  <a:lnTo>
                    <a:pt x="318" y="224"/>
                  </a:lnTo>
                  <a:lnTo>
                    <a:pt x="322" y="216"/>
                  </a:lnTo>
                  <a:lnTo>
                    <a:pt x="314" y="208"/>
                  </a:lnTo>
                  <a:lnTo>
                    <a:pt x="312" y="206"/>
                  </a:lnTo>
                  <a:lnTo>
                    <a:pt x="330" y="200"/>
                  </a:lnTo>
                  <a:lnTo>
                    <a:pt x="332" y="198"/>
                  </a:lnTo>
                  <a:lnTo>
                    <a:pt x="340" y="206"/>
                  </a:lnTo>
                  <a:lnTo>
                    <a:pt x="346" y="202"/>
                  </a:lnTo>
                  <a:lnTo>
                    <a:pt x="346" y="190"/>
                  </a:lnTo>
                  <a:lnTo>
                    <a:pt x="350" y="190"/>
                  </a:lnTo>
                  <a:lnTo>
                    <a:pt x="364" y="190"/>
                  </a:lnTo>
                  <a:lnTo>
                    <a:pt x="370" y="192"/>
                  </a:lnTo>
                  <a:lnTo>
                    <a:pt x="376" y="194"/>
                  </a:lnTo>
                  <a:lnTo>
                    <a:pt x="382" y="198"/>
                  </a:lnTo>
                  <a:lnTo>
                    <a:pt x="386" y="202"/>
                  </a:lnTo>
                  <a:lnTo>
                    <a:pt x="388" y="206"/>
                  </a:lnTo>
                  <a:lnTo>
                    <a:pt x="392" y="186"/>
                  </a:lnTo>
                  <a:lnTo>
                    <a:pt x="396" y="184"/>
                  </a:lnTo>
                  <a:lnTo>
                    <a:pt x="400" y="182"/>
                  </a:lnTo>
                  <a:lnTo>
                    <a:pt x="406" y="182"/>
                  </a:lnTo>
                  <a:lnTo>
                    <a:pt x="412" y="184"/>
                  </a:lnTo>
                  <a:lnTo>
                    <a:pt x="414" y="186"/>
                  </a:lnTo>
                  <a:lnTo>
                    <a:pt x="414" y="188"/>
                  </a:lnTo>
                  <a:lnTo>
                    <a:pt x="418" y="188"/>
                  </a:lnTo>
                  <a:lnTo>
                    <a:pt x="432" y="180"/>
                  </a:lnTo>
                  <a:lnTo>
                    <a:pt x="460" y="160"/>
                  </a:lnTo>
                  <a:lnTo>
                    <a:pt x="460" y="152"/>
                  </a:lnTo>
                  <a:lnTo>
                    <a:pt x="464" y="146"/>
                  </a:lnTo>
                  <a:lnTo>
                    <a:pt x="470" y="140"/>
                  </a:lnTo>
                  <a:lnTo>
                    <a:pt x="476" y="138"/>
                  </a:lnTo>
                  <a:close/>
                </a:path>
              </a:pathLst>
            </a:custGeom>
            <a:blipFill dpi="0" rotWithShape="0">
              <a:blip r:embed="rId7"/>
              <a:srcRect/>
              <a:tile tx="0" ty="0" sx="100000" sy="100000" flip="none" algn="tl"/>
            </a:blipFill>
            <a:ln w="9525">
              <a:noFill/>
              <a:round/>
            </a:ln>
          </p:spPr>
          <p:txBody>
            <a:bodyPr anchor="ctr"/>
            <a:lstStyle/>
            <a:p>
              <a:endParaRPr lang="zh-CN" altLang="en-US"/>
            </a:p>
          </p:txBody>
        </p:sp>
        <p:sp>
          <p:nvSpPr>
            <p:cNvPr id="64" name="Freeform 25"/>
            <p:cNvSpPr/>
            <p:nvPr/>
          </p:nvSpPr>
          <p:spPr bwMode="auto">
            <a:xfrm>
              <a:off x="4228580" y="3204554"/>
              <a:ext cx="544237" cy="741165"/>
            </a:xfrm>
            <a:custGeom>
              <a:avLst/>
              <a:gdLst/>
              <a:ahLst/>
              <a:cxnLst>
                <a:cxn ang="0">
                  <a:pos x="220" y="0"/>
                </a:cxn>
                <a:cxn ang="0">
                  <a:pos x="200" y="24"/>
                </a:cxn>
                <a:cxn ang="0">
                  <a:pos x="180" y="34"/>
                </a:cxn>
                <a:cxn ang="0">
                  <a:pos x="174" y="22"/>
                </a:cxn>
                <a:cxn ang="0">
                  <a:pos x="152" y="24"/>
                </a:cxn>
                <a:cxn ang="0">
                  <a:pos x="108" y="36"/>
                </a:cxn>
                <a:cxn ang="0">
                  <a:pos x="68" y="54"/>
                </a:cxn>
                <a:cxn ang="0">
                  <a:pos x="34" y="56"/>
                </a:cxn>
                <a:cxn ang="0">
                  <a:pos x="16" y="84"/>
                </a:cxn>
                <a:cxn ang="0">
                  <a:pos x="22" y="92"/>
                </a:cxn>
                <a:cxn ang="0">
                  <a:pos x="34" y="144"/>
                </a:cxn>
                <a:cxn ang="0">
                  <a:pos x="0" y="200"/>
                </a:cxn>
                <a:cxn ang="0">
                  <a:pos x="16" y="198"/>
                </a:cxn>
                <a:cxn ang="0">
                  <a:pos x="16" y="226"/>
                </a:cxn>
                <a:cxn ang="0">
                  <a:pos x="24" y="262"/>
                </a:cxn>
                <a:cxn ang="0">
                  <a:pos x="40" y="286"/>
                </a:cxn>
                <a:cxn ang="0">
                  <a:pos x="44" y="310"/>
                </a:cxn>
                <a:cxn ang="0">
                  <a:pos x="34" y="344"/>
                </a:cxn>
                <a:cxn ang="0">
                  <a:pos x="52" y="362"/>
                </a:cxn>
                <a:cxn ang="0">
                  <a:pos x="72" y="352"/>
                </a:cxn>
                <a:cxn ang="0">
                  <a:pos x="86" y="362"/>
                </a:cxn>
                <a:cxn ang="0">
                  <a:pos x="66" y="392"/>
                </a:cxn>
                <a:cxn ang="0">
                  <a:pos x="72" y="408"/>
                </a:cxn>
                <a:cxn ang="0">
                  <a:pos x="94" y="402"/>
                </a:cxn>
                <a:cxn ang="0">
                  <a:pos x="134" y="390"/>
                </a:cxn>
                <a:cxn ang="0">
                  <a:pos x="154" y="400"/>
                </a:cxn>
                <a:cxn ang="0">
                  <a:pos x="152" y="384"/>
                </a:cxn>
                <a:cxn ang="0">
                  <a:pos x="150" y="362"/>
                </a:cxn>
                <a:cxn ang="0">
                  <a:pos x="166" y="346"/>
                </a:cxn>
                <a:cxn ang="0">
                  <a:pos x="166" y="328"/>
                </a:cxn>
                <a:cxn ang="0">
                  <a:pos x="164" y="316"/>
                </a:cxn>
                <a:cxn ang="0">
                  <a:pos x="178" y="298"/>
                </a:cxn>
                <a:cxn ang="0">
                  <a:pos x="186" y="278"/>
                </a:cxn>
                <a:cxn ang="0">
                  <a:pos x="194" y="266"/>
                </a:cxn>
                <a:cxn ang="0">
                  <a:pos x="194" y="242"/>
                </a:cxn>
                <a:cxn ang="0">
                  <a:pos x="194" y="228"/>
                </a:cxn>
                <a:cxn ang="0">
                  <a:pos x="224" y="200"/>
                </a:cxn>
                <a:cxn ang="0">
                  <a:pos x="220" y="186"/>
                </a:cxn>
                <a:cxn ang="0">
                  <a:pos x="224" y="156"/>
                </a:cxn>
                <a:cxn ang="0">
                  <a:pos x="250" y="136"/>
                </a:cxn>
                <a:cxn ang="0">
                  <a:pos x="272" y="140"/>
                </a:cxn>
                <a:cxn ang="0">
                  <a:pos x="296" y="108"/>
                </a:cxn>
                <a:cxn ang="0">
                  <a:pos x="300" y="102"/>
                </a:cxn>
                <a:cxn ang="0">
                  <a:pos x="296" y="84"/>
                </a:cxn>
                <a:cxn ang="0">
                  <a:pos x="274" y="46"/>
                </a:cxn>
                <a:cxn ang="0">
                  <a:pos x="280" y="28"/>
                </a:cxn>
              </a:cxnLst>
              <a:rect l="0" t="0" r="r" b="b"/>
              <a:pathLst>
                <a:path w="304" h="414">
                  <a:moveTo>
                    <a:pt x="240" y="16"/>
                  </a:moveTo>
                  <a:lnTo>
                    <a:pt x="238" y="16"/>
                  </a:lnTo>
                  <a:lnTo>
                    <a:pt x="220" y="0"/>
                  </a:lnTo>
                  <a:lnTo>
                    <a:pt x="212" y="6"/>
                  </a:lnTo>
                  <a:lnTo>
                    <a:pt x="206" y="16"/>
                  </a:lnTo>
                  <a:lnTo>
                    <a:pt x="200" y="24"/>
                  </a:lnTo>
                  <a:lnTo>
                    <a:pt x="192" y="28"/>
                  </a:lnTo>
                  <a:lnTo>
                    <a:pt x="184" y="32"/>
                  </a:lnTo>
                  <a:lnTo>
                    <a:pt x="180" y="34"/>
                  </a:lnTo>
                  <a:lnTo>
                    <a:pt x="176" y="32"/>
                  </a:lnTo>
                  <a:lnTo>
                    <a:pt x="174" y="28"/>
                  </a:lnTo>
                  <a:lnTo>
                    <a:pt x="174" y="22"/>
                  </a:lnTo>
                  <a:lnTo>
                    <a:pt x="180" y="4"/>
                  </a:lnTo>
                  <a:lnTo>
                    <a:pt x="152" y="22"/>
                  </a:lnTo>
                  <a:lnTo>
                    <a:pt x="152" y="24"/>
                  </a:lnTo>
                  <a:lnTo>
                    <a:pt x="128" y="24"/>
                  </a:lnTo>
                  <a:lnTo>
                    <a:pt x="108" y="34"/>
                  </a:lnTo>
                  <a:lnTo>
                    <a:pt x="108" y="36"/>
                  </a:lnTo>
                  <a:lnTo>
                    <a:pt x="84" y="36"/>
                  </a:lnTo>
                  <a:lnTo>
                    <a:pt x="72" y="42"/>
                  </a:lnTo>
                  <a:lnTo>
                    <a:pt x="68" y="54"/>
                  </a:lnTo>
                  <a:lnTo>
                    <a:pt x="66" y="56"/>
                  </a:lnTo>
                  <a:lnTo>
                    <a:pt x="40" y="56"/>
                  </a:lnTo>
                  <a:lnTo>
                    <a:pt x="34" y="56"/>
                  </a:lnTo>
                  <a:lnTo>
                    <a:pt x="28" y="62"/>
                  </a:lnTo>
                  <a:lnTo>
                    <a:pt x="8" y="80"/>
                  </a:lnTo>
                  <a:lnTo>
                    <a:pt x="16" y="84"/>
                  </a:lnTo>
                  <a:lnTo>
                    <a:pt x="20" y="88"/>
                  </a:lnTo>
                  <a:lnTo>
                    <a:pt x="22" y="94"/>
                  </a:lnTo>
                  <a:lnTo>
                    <a:pt x="22" y="92"/>
                  </a:lnTo>
                  <a:lnTo>
                    <a:pt x="34" y="138"/>
                  </a:lnTo>
                  <a:lnTo>
                    <a:pt x="34" y="140"/>
                  </a:lnTo>
                  <a:lnTo>
                    <a:pt x="34" y="144"/>
                  </a:lnTo>
                  <a:lnTo>
                    <a:pt x="32" y="144"/>
                  </a:lnTo>
                  <a:lnTo>
                    <a:pt x="0" y="188"/>
                  </a:lnTo>
                  <a:lnTo>
                    <a:pt x="0" y="200"/>
                  </a:lnTo>
                  <a:lnTo>
                    <a:pt x="8" y="196"/>
                  </a:lnTo>
                  <a:lnTo>
                    <a:pt x="12" y="196"/>
                  </a:lnTo>
                  <a:lnTo>
                    <a:pt x="16" y="198"/>
                  </a:lnTo>
                  <a:lnTo>
                    <a:pt x="18" y="202"/>
                  </a:lnTo>
                  <a:lnTo>
                    <a:pt x="16" y="214"/>
                  </a:lnTo>
                  <a:lnTo>
                    <a:pt x="16" y="226"/>
                  </a:lnTo>
                  <a:lnTo>
                    <a:pt x="18" y="238"/>
                  </a:lnTo>
                  <a:lnTo>
                    <a:pt x="20" y="250"/>
                  </a:lnTo>
                  <a:lnTo>
                    <a:pt x="24" y="262"/>
                  </a:lnTo>
                  <a:lnTo>
                    <a:pt x="36" y="274"/>
                  </a:lnTo>
                  <a:lnTo>
                    <a:pt x="40" y="280"/>
                  </a:lnTo>
                  <a:lnTo>
                    <a:pt x="40" y="286"/>
                  </a:lnTo>
                  <a:lnTo>
                    <a:pt x="36" y="294"/>
                  </a:lnTo>
                  <a:lnTo>
                    <a:pt x="42" y="304"/>
                  </a:lnTo>
                  <a:lnTo>
                    <a:pt x="44" y="310"/>
                  </a:lnTo>
                  <a:lnTo>
                    <a:pt x="44" y="320"/>
                  </a:lnTo>
                  <a:lnTo>
                    <a:pt x="40" y="330"/>
                  </a:lnTo>
                  <a:lnTo>
                    <a:pt x="34" y="344"/>
                  </a:lnTo>
                  <a:lnTo>
                    <a:pt x="44" y="362"/>
                  </a:lnTo>
                  <a:lnTo>
                    <a:pt x="46" y="366"/>
                  </a:lnTo>
                  <a:lnTo>
                    <a:pt x="52" y="362"/>
                  </a:lnTo>
                  <a:lnTo>
                    <a:pt x="60" y="356"/>
                  </a:lnTo>
                  <a:lnTo>
                    <a:pt x="66" y="352"/>
                  </a:lnTo>
                  <a:lnTo>
                    <a:pt x="72" y="352"/>
                  </a:lnTo>
                  <a:lnTo>
                    <a:pt x="78" y="352"/>
                  </a:lnTo>
                  <a:lnTo>
                    <a:pt x="84" y="356"/>
                  </a:lnTo>
                  <a:lnTo>
                    <a:pt x="86" y="362"/>
                  </a:lnTo>
                  <a:lnTo>
                    <a:pt x="86" y="366"/>
                  </a:lnTo>
                  <a:lnTo>
                    <a:pt x="82" y="374"/>
                  </a:lnTo>
                  <a:lnTo>
                    <a:pt x="66" y="392"/>
                  </a:lnTo>
                  <a:lnTo>
                    <a:pt x="56" y="406"/>
                  </a:lnTo>
                  <a:lnTo>
                    <a:pt x="60" y="414"/>
                  </a:lnTo>
                  <a:lnTo>
                    <a:pt x="72" y="408"/>
                  </a:lnTo>
                  <a:lnTo>
                    <a:pt x="76" y="406"/>
                  </a:lnTo>
                  <a:lnTo>
                    <a:pt x="80" y="406"/>
                  </a:lnTo>
                  <a:lnTo>
                    <a:pt x="94" y="402"/>
                  </a:lnTo>
                  <a:lnTo>
                    <a:pt x="120" y="390"/>
                  </a:lnTo>
                  <a:lnTo>
                    <a:pt x="126" y="388"/>
                  </a:lnTo>
                  <a:lnTo>
                    <a:pt x="134" y="390"/>
                  </a:lnTo>
                  <a:lnTo>
                    <a:pt x="142" y="394"/>
                  </a:lnTo>
                  <a:lnTo>
                    <a:pt x="150" y="402"/>
                  </a:lnTo>
                  <a:lnTo>
                    <a:pt x="154" y="400"/>
                  </a:lnTo>
                  <a:lnTo>
                    <a:pt x="154" y="390"/>
                  </a:lnTo>
                  <a:lnTo>
                    <a:pt x="152" y="388"/>
                  </a:lnTo>
                  <a:lnTo>
                    <a:pt x="152" y="384"/>
                  </a:lnTo>
                  <a:lnTo>
                    <a:pt x="154" y="380"/>
                  </a:lnTo>
                  <a:lnTo>
                    <a:pt x="150" y="366"/>
                  </a:lnTo>
                  <a:lnTo>
                    <a:pt x="150" y="362"/>
                  </a:lnTo>
                  <a:lnTo>
                    <a:pt x="150" y="358"/>
                  </a:lnTo>
                  <a:lnTo>
                    <a:pt x="158" y="352"/>
                  </a:lnTo>
                  <a:lnTo>
                    <a:pt x="166" y="346"/>
                  </a:lnTo>
                  <a:lnTo>
                    <a:pt x="162" y="336"/>
                  </a:lnTo>
                  <a:lnTo>
                    <a:pt x="162" y="334"/>
                  </a:lnTo>
                  <a:lnTo>
                    <a:pt x="166" y="328"/>
                  </a:lnTo>
                  <a:lnTo>
                    <a:pt x="164" y="324"/>
                  </a:lnTo>
                  <a:lnTo>
                    <a:pt x="164" y="320"/>
                  </a:lnTo>
                  <a:lnTo>
                    <a:pt x="164" y="316"/>
                  </a:lnTo>
                  <a:lnTo>
                    <a:pt x="170" y="308"/>
                  </a:lnTo>
                  <a:lnTo>
                    <a:pt x="180" y="300"/>
                  </a:lnTo>
                  <a:lnTo>
                    <a:pt x="178" y="298"/>
                  </a:lnTo>
                  <a:lnTo>
                    <a:pt x="176" y="296"/>
                  </a:lnTo>
                  <a:lnTo>
                    <a:pt x="186" y="292"/>
                  </a:lnTo>
                  <a:lnTo>
                    <a:pt x="186" y="278"/>
                  </a:lnTo>
                  <a:lnTo>
                    <a:pt x="186" y="274"/>
                  </a:lnTo>
                  <a:lnTo>
                    <a:pt x="190" y="270"/>
                  </a:lnTo>
                  <a:lnTo>
                    <a:pt x="194" y="266"/>
                  </a:lnTo>
                  <a:lnTo>
                    <a:pt x="200" y="260"/>
                  </a:lnTo>
                  <a:lnTo>
                    <a:pt x="206" y="256"/>
                  </a:lnTo>
                  <a:lnTo>
                    <a:pt x="194" y="242"/>
                  </a:lnTo>
                  <a:lnTo>
                    <a:pt x="192" y="238"/>
                  </a:lnTo>
                  <a:lnTo>
                    <a:pt x="192" y="232"/>
                  </a:lnTo>
                  <a:lnTo>
                    <a:pt x="194" y="228"/>
                  </a:lnTo>
                  <a:lnTo>
                    <a:pt x="198" y="222"/>
                  </a:lnTo>
                  <a:lnTo>
                    <a:pt x="198" y="220"/>
                  </a:lnTo>
                  <a:lnTo>
                    <a:pt x="224" y="200"/>
                  </a:lnTo>
                  <a:lnTo>
                    <a:pt x="224" y="194"/>
                  </a:lnTo>
                  <a:lnTo>
                    <a:pt x="222" y="192"/>
                  </a:lnTo>
                  <a:lnTo>
                    <a:pt x="220" y="186"/>
                  </a:lnTo>
                  <a:lnTo>
                    <a:pt x="220" y="178"/>
                  </a:lnTo>
                  <a:lnTo>
                    <a:pt x="220" y="170"/>
                  </a:lnTo>
                  <a:lnTo>
                    <a:pt x="224" y="156"/>
                  </a:lnTo>
                  <a:lnTo>
                    <a:pt x="230" y="146"/>
                  </a:lnTo>
                  <a:lnTo>
                    <a:pt x="238" y="138"/>
                  </a:lnTo>
                  <a:lnTo>
                    <a:pt x="250" y="136"/>
                  </a:lnTo>
                  <a:lnTo>
                    <a:pt x="252" y="136"/>
                  </a:lnTo>
                  <a:lnTo>
                    <a:pt x="262" y="140"/>
                  </a:lnTo>
                  <a:lnTo>
                    <a:pt x="272" y="140"/>
                  </a:lnTo>
                  <a:lnTo>
                    <a:pt x="284" y="128"/>
                  </a:lnTo>
                  <a:lnTo>
                    <a:pt x="296" y="120"/>
                  </a:lnTo>
                  <a:lnTo>
                    <a:pt x="296" y="108"/>
                  </a:lnTo>
                  <a:lnTo>
                    <a:pt x="296" y="106"/>
                  </a:lnTo>
                  <a:lnTo>
                    <a:pt x="296" y="104"/>
                  </a:lnTo>
                  <a:lnTo>
                    <a:pt x="300" y="102"/>
                  </a:lnTo>
                  <a:lnTo>
                    <a:pt x="304" y="98"/>
                  </a:lnTo>
                  <a:lnTo>
                    <a:pt x="304" y="96"/>
                  </a:lnTo>
                  <a:lnTo>
                    <a:pt x="296" y="84"/>
                  </a:lnTo>
                  <a:lnTo>
                    <a:pt x="286" y="68"/>
                  </a:lnTo>
                  <a:lnTo>
                    <a:pt x="276" y="52"/>
                  </a:lnTo>
                  <a:lnTo>
                    <a:pt x="274" y="46"/>
                  </a:lnTo>
                  <a:lnTo>
                    <a:pt x="274" y="40"/>
                  </a:lnTo>
                  <a:lnTo>
                    <a:pt x="276" y="34"/>
                  </a:lnTo>
                  <a:lnTo>
                    <a:pt x="280" y="28"/>
                  </a:lnTo>
                  <a:lnTo>
                    <a:pt x="264" y="20"/>
                  </a:lnTo>
                  <a:lnTo>
                    <a:pt x="240" y="16"/>
                  </a:lnTo>
                  <a:close/>
                </a:path>
              </a:pathLst>
            </a:custGeom>
            <a:blipFill dpi="0" rotWithShape="0">
              <a:blip r:embed="rId7"/>
              <a:srcRect/>
              <a:tile tx="0" ty="0" sx="100000" sy="100000" flip="none" algn="tl"/>
            </a:blipFill>
            <a:ln w="9525">
              <a:noFill/>
              <a:round/>
            </a:ln>
          </p:spPr>
          <p:txBody>
            <a:bodyPr anchor="ctr"/>
            <a:lstStyle/>
            <a:p>
              <a:endParaRPr lang="zh-CN" altLang="en-US"/>
            </a:p>
          </p:txBody>
        </p:sp>
        <p:sp>
          <p:nvSpPr>
            <p:cNvPr id="65" name="Freeform 26"/>
            <p:cNvSpPr/>
            <p:nvPr/>
          </p:nvSpPr>
          <p:spPr bwMode="auto">
            <a:xfrm>
              <a:off x="4511440" y="3401482"/>
              <a:ext cx="504852" cy="615847"/>
            </a:xfrm>
            <a:custGeom>
              <a:avLst/>
              <a:gdLst/>
              <a:ahLst/>
              <a:cxnLst>
                <a:cxn ang="0">
                  <a:pos x="132" y="24"/>
                </a:cxn>
                <a:cxn ang="0">
                  <a:pos x="118" y="40"/>
                </a:cxn>
                <a:cxn ang="0">
                  <a:pos x="84" y="38"/>
                </a:cxn>
                <a:cxn ang="0">
                  <a:pos x="70" y="60"/>
                </a:cxn>
                <a:cxn ang="0">
                  <a:pos x="74" y="92"/>
                </a:cxn>
                <a:cxn ang="0">
                  <a:pos x="42" y="124"/>
                </a:cxn>
                <a:cxn ang="0">
                  <a:pos x="54" y="140"/>
                </a:cxn>
                <a:cxn ang="0">
                  <a:pos x="56" y="148"/>
                </a:cxn>
                <a:cxn ang="0">
                  <a:pos x="38" y="174"/>
                </a:cxn>
                <a:cxn ang="0">
                  <a:pos x="30" y="190"/>
                </a:cxn>
                <a:cxn ang="0">
                  <a:pos x="14" y="208"/>
                </a:cxn>
                <a:cxn ang="0">
                  <a:pos x="14" y="226"/>
                </a:cxn>
                <a:cxn ang="0">
                  <a:pos x="14" y="242"/>
                </a:cxn>
                <a:cxn ang="0">
                  <a:pos x="0" y="252"/>
                </a:cxn>
                <a:cxn ang="0">
                  <a:pos x="28" y="272"/>
                </a:cxn>
                <a:cxn ang="0">
                  <a:pos x="52" y="274"/>
                </a:cxn>
                <a:cxn ang="0">
                  <a:pos x="82" y="322"/>
                </a:cxn>
                <a:cxn ang="0">
                  <a:pos x="112" y="320"/>
                </a:cxn>
                <a:cxn ang="0">
                  <a:pos x="150" y="306"/>
                </a:cxn>
                <a:cxn ang="0">
                  <a:pos x="156" y="290"/>
                </a:cxn>
                <a:cxn ang="0">
                  <a:pos x="170" y="278"/>
                </a:cxn>
                <a:cxn ang="0">
                  <a:pos x="194" y="276"/>
                </a:cxn>
                <a:cxn ang="0">
                  <a:pos x="208" y="256"/>
                </a:cxn>
                <a:cxn ang="0">
                  <a:pos x="222" y="226"/>
                </a:cxn>
                <a:cxn ang="0">
                  <a:pos x="218" y="208"/>
                </a:cxn>
                <a:cxn ang="0">
                  <a:pos x="236" y="194"/>
                </a:cxn>
                <a:cxn ang="0">
                  <a:pos x="238" y="182"/>
                </a:cxn>
                <a:cxn ang="0">
                  <a:pos x="244" y="172"/>
                </a:cxn>
                <a:cxn ang="0">
                  <a:pos x="238" y="154"/>
                </a:cxn>
                <a:cxn ang="0">
                  <a:pos x="240" y="120"/>
                </a:cxn>
                <a:cxn ang="0">
                  <a:pos x="236" y="108"/>
                </a:cxn>
                <a:cxn ang="0">
                  <a:pos x="266" y="98"/>
                </a:cxn>
                <a:cxn ang="0">
                  <a:pos x="282" y="74"/>
                </a:cxn>
                <a:cxn ang="0">
                  <a:pos x="270" y="64"/>
                </a:cxn>
                <a:cxn ang="0">
                  <a:pos x="268" y="58"/>
                </a:cxn>
                <a:cxn ang="0">
                  <a:pos x="256" y="64"/>
                </a:cxn>
                <a:cxn ang="0">
                  <a:pos x="234" y="54"/>
                </a:cxn>
                <a:cxn ang="0">
                  <a:pos x="222" y="50"/>
                </a:cxn>
                <a:cxn ang="0">
                  <a:pos x="200" y="62"/>
                </a:cxn>
                <a:cxn ang="0">
                  <a:pos x="182" y="58"/>
                </a:cxn>
                <a:cxn ang="0">
                  <a:pos x="170" y="30"/>
                </a:cxn>
                <a:cxn ang="0">
                  <a:pos x="160" y="2"/>
                </a:cxn>
                <a:cxn ang="0">
                  <a:pos x="148" y="14"/>
                </a:cxn>
              </a:cxnLst>
              <a:rect l="0" t="0" r="r" b="b"/>
              <a:pathLst>
                <a:path w="282" h="344">
                  <a:moveTo>
                    <a:pt x="146" y="14"/>
                  </a:moveTo>
                  <a:lnTo>
                    <a:pt x="146" y="14"/>
                  </a:lnTo>
                  <a:lnTo>
                    <a:pt x="132" y="24"/>
                  </a:lnTo>
                  <a:lnTo>
                    <a:pt x="120" y="38"/>
                  </a:lnTo>
                  <a:lnTo>
                    <a:pt x="118" y="38"/>
                  </a:lnTo>
                  <a:lnTo>
                    <a:pt x="118" y="40"/>
                  </a:lnTo>
                  <a:lnTo>
                    <a:pt x="102" y="40"/>
                  </a:lnTo>
                  <a:lnTo>
                    <a:pt x="92" y="34"/>
                  </a:lnTo>
                  <a:lnTo>
                    <a:pt x="84" y="38"/>
                  </a:lnTo>
                  <a:lnTo>
                    <a:pt x="78" y="42"/>
                  </a:lnTo>
                  <a:lnTo>
                    <a:pt x="74" y="50"/>
                  </a:lnTo>
                  <a:lnTo>
                    <a:pt x="70" y="60"/>
                  </a:lnTo>
                  <a:lnTo>
                    <a:pt x="70" y="74"/>
                  </a:lnTo>
                  <a:lnTo>
                    <a:pt x="80" y="66"/>
                  </a:lnTo>
                  <a:lnTo>
                    <a:pt x="74" y="92"/>
                  </a:lnTo>
                  <a:lnTo>
                    <a:pt x="74" y="94"/>
                  </a:lnTo>
                  <a:lnTo>
                    <a:pt x="46" y="116"/>
                  </a:lnTo>
                  <a:lnTo>
                    <a:pt x="42" y="124"/>
                  </a:lnTo>
                  <a:lnTo>
                    <a:pt x="42" y="128"/>
                  </a:lnTo>
                  <a:lnTo>
                    <a:pt x="48" y="134"/>
                  </a:lnTo>
                  <a:lnTo>
                    <a:pt x="54" y="140"/>
                  </a:lnTo>
                  <a:lnTo>
                    <a:pt x="56" y="142"/>
                  </a:lnTo>
                  <a:lnTo>
                    <a:pt x="56" y="146"/>
                  </a:lnTo>
                  <a:lnTo>
                    <a:pt x="56" y="148"/>
                  </a:lnTo>
                  <a:lnTo>
                    <a:pt x="54" y="152"/>
                  </a:lnTo>
                  <a:lnTo>
                    <a:pt x="36" y="166"/>
                  </a:lnTo>
                  <a:lnTo>
                    <a:pt x="38" y="174"/>
                  </a:lnTo>
                  <a:lnTo>
                    <a:pt x="36" y="184"/>
                  </a:lnTo>
                  <a:lnTo>
                    <a:pt x="36" y="186"/>
                  </a:lnTo>
                  <a:lnTo>
                    <a:pt x="30" y="190"/>
                  </a:lnTo>
                  <a:lnTo>
                    <a:pt x="28" y="194"/>
                  </a:lnTo>
                  <a:lnTo>
                    <a:pt x="24" y="200"/>
                  </a:lnTo>
                  <a:lnTo>
                    <a:pt x="14" y="208"/>
                  </a:lnTo>
                  <a:lnTo>
                    <a:pt x="14" y="210"/>
                  </a:lnTo>
                  <a:lnTo>
                    <a:pt x="16" y="216"/>
                  </a:lnTo>
                  <a:lnTo>
                    <a:pt x="14" y="226"/>
                  </a:lnTo>
                  <a:lnTo>
                    <a:pt x="16" y="236"/>
                  </a:lnTo>
                  <a:lnTo>
                    <a:pt x="16" y="238"/>
                  </a:lnTo>
                  <a:lnTo>
                    <a:pt x="14" y="242"/>
                  </a:lnTo>
                  <a:lnTo>
                    <a:pt x="6" y="250"/>
                  </a:lnTo>
                  <a:lnTo>
                    <a:pt x="4" y="250"/>
                  </a:lnTo>
                  <a:lnTo>
                    <a:pt x="0" y="252"/>
                  </a:lnTo>
                  <a:lnTo>
                    <a:pt x="0" y="254"/>
                  </a:lnTo>
                  <a:lnTo>
                    <a:pt x="6" y="272"/>
                  </a:lnTo>
                  <a:lnTo>
                    <a:pt x="28" y="272"/>
                  </a:lnTo>
                  <a:lnTo>
                    <a:pt x="50" y="272"/>
                  </a:lnTo>
                  <a:lnTo>
                    <a:pt x="52" y="272"/>
                  </a:lnTo>
                  <a:lnTo>
                    <a:pt x="52" y="274"/>
                  </a:lnTo>
                  <a:lnTo>
                    <a:pt x="70" y="290"/>
                  </a:lnTo>
                  <a:lnTo>
                    <a:pt x="70" y="292"/>
                  </a:lnTo>
                  <a:lnTo>
                    <a:pt x="82" y="322"/>
                  </a:lnTo>
                  <a:lnTo>
                    <a:pt x="102" y="342"/>
                  </a:lnTo>
                  <a:lnTo>
                    <a:pt x="112" y="344"/>
                  </a:lnTo>
                  <a:lnTo>
                    <a:pt x="112" y="320"/>
                  </a:lnTo>
                  <a:lnTo>
                    <a:pt x="132" y="340"/>
                  </a:lnTo>
                  <a:lnTo>
                    <a:pt x="136" y="336"/>
                  </a:lnTo>
                  <a:lnTo>
                    <a:pt x="150" y="306"/>
                  </a:lnTo>
                  <a:lnTo>
                    <a:pt x="152" y="290"/>
                  </a:lnTo>
                  <a:lnTo>
                    <a:pt x="154" y="290"/>
                  </a:lnTo>
                  <a:lnTo>
                    <a:pt x="156" y="290"/>
                  </a:lnTo>
                  <a:lnTo>
                    <a:pt x="172" y="292"/>
                  </a:lnTo>
                  <a:lnTo>
                    <a:pt x="170" y="280"/>
                  </a:lnTo>
                  <a:lnTo>
                    <a:pt x="170" y="278"/>
                  </a:lnTo>
                  <a:lnTo>
                    <a:pt x="170" y="276"/>
                  </a:lnTo>
                  <a:lnTo>
                    <a:pt x="174" y="276"/>
                  </a:lnTo>
                  <a:lnTo>
                    <a:pt x="194" y="276"/>
                  </a:lnTo>
                  <a:lnTo>
                    <a:pt x="200" y="270"/>
                  </a:lnTo>
                  <a:lnTo>
                    <a:pt x="204" y="262"/>
                  </a:lnTo>
                  <a:lnTo>
                    <a:pt x="208" y="256"/>
                  </a:lnTo>
                  <a:lnTo>
                    <a:pt x="208" y="250"/>
                  </a:lnTo>
                  <a:lnTo>
                    <a:pt x="206" y="222"/>
                  </a:lnTo>
                  <a:lnTo>
                    <a:pt x="222" y="226"/>
                  </a:lnTo>
                  <a:lnTo>
                    <a:pt x="228" y="218"/>
                  </a:lnTo>
                  <a:lnTo>
                    <a:pt x="220" y="210"/>
                  </a:lnTo>
                  <a:lnTo>
                    <a:pt x="218" y="208"/>
                  </a:lnTo>
                  <a:lnTo>
                    <a:pt x="234" y="192"/>
                  </a:lnTo>
                  <a:lnTo>
                    <a:pt x="234" y="194"/>
                  </a:lnTo>
                  <a:lnTo>
                    <a:pt x="236" y="194"/>
                  </a:lnTo>
                  <a:lnTo>
                    <a:pt x="246" y="198"/>
                  </a:lnTo>
                  <a:lnTo>
                    <a:pt x="246" y="196"/>
                  </a:lnTo>
                  <a:lnTo>
                    <a:pt x="238" y="182"/>
                  </a:lnTo>
                  <a:lnTo>
                    <a:pt x="242" y="180"/>
                  </a:lnTo>
                  <a:lnTo>
                    <a:pt x="246" y="178"/>
                  </a:lnTo>
                  <a:lnTo>
                    <a:pt x="244" y="172"/>
                  </a:lnTo>
                  <a:lnTo>
                    <a:pt x="236" y="156"/>
                  </a:lnTo>
                  <a:lnTo>
                    <a:pt x="238" y="156"/>
                  </a:lnTo>
                  <a:lnTo>
                    <a:pt x="238" y="154"/>
                  </a:lnTo>
                  <a:lnTo>
                    <a:pt x="260" y="142"/>
                  </a:lnTo>
                  <a:lnTo>
                    <a:pt x="262" y="134"/>
                  </a:lnTo>
                  <a:lnTo>
                    <a:pt x="240" y="120"/>
                  </a:lnTo>
                  <a:lnTo>
                    <a:pt x="236" y="116"/>
                  </a:lnTo>
                  <a:lnTo>
                    <a:pt x="234" y="112"/>
                  </a:lnTo>
                  <a:lnTo>
                    <a:pt x="236" y="108"/>
                  </a:lnTo>
                  <a:lnTo>
                    <a:pt x="242" y="108"/>
                  </a:lnTo>
                  <a:lnTo>
                    <a:pt x="266" y="112"/>
                  </a:lnTo>
                  <a:lnTo>
                    <a:pt x="266" y="98"/>
                  </a:lnTo>
                  <a:lnTo>
                    <a:pt x="266" y="96"/>
                  </a:lnTo>
                  <a:lnTo>
                    <a:pt x="278" y="84"/>
                  </a:lnTo>
                  <a:lnTo>
                    <a:pt x="282" y="74"/>
                  </a:lnTo>
                  <a:lnTo>
                    <a:pt x="276" y="72"/>
                  </a:lnTo>
                  <a:lnTo>
                    <a:pt x="270" y="66"/>
                  </a:lnTo>
                  <a:lnTo>
                    <a:pt x="270" y="64"/>
                  </a:lnTo>
                  <a:lnTo>
                    <a:pt x="270" y="60"/>
                  </a:lnTo>
                  <a:lnTo>
                    <a:pt x="270" y="58"/>
                  </a:lnTo>
                  <a:lnTo>
                    <a:pt x="268" y="58"/>
                  </a:lnTo>
                  <a:lnTo>
                    <a:pt x="266" y="58"/>
                  </a:lnTo>
                  <a:lnTo>
                    <a:pt x="262" y="62"/>
                  </a:lnTo>
                  <a:lnTo>
                    <a:pt x="256" y="64"/>
                  </a:lnTo>
                  <a:lnTo>
                    <a:pt x="250" y="62"/>
                  </a:lnTo>
                  <a:lnTo>
                    <a:pt x="244" y="62"/>
                  </a:lnTo>
                  <a:lnTo>
                    <a:pt x="234" y="54"/>
                  </a:lnTo>
                  <a:lnTo>
                    <a:pt x="226" y="42"/>
                  </a:lnTo>
                  <a:lnTo>
                    <a:pt x="226" y="44"/>
                  </a:lnTo>
                  <a:lnTo>
                    <a:pt x="222" y="50"/>
                  </a:lnTo>
                  <a:lnTo>
                    <a:pt x="216" y="58"/>
                  </a:lnTo>
                  <a:lnTo>
                    <a:pt x="208" y="60"/>
                  </a:lnTo>
                  <a:lnTo>
                    <a:pt x="200" y="62"/>
                  </a:lnTo>
                  <a:lnTo>
                    <a:pt x="194" y="62"/>
                  </a:lnTo>
                  <a:lnTo>
                    <a:pt x="186" y="60"/>
                  </a:lnTo>
                  <a:lnTo>
                    <a:pt x="182" y="58"/>
                  </a:lnTo>
                  <a:lnTo>
                    <a:pt x="178" y="54"/>
                  </a:lnTo>
                  <a:lnTo>
                    <a:pt x="174" y="46"/>
                  </a:lnTo>
                  <a:lnTo>
                    <a:pt x="170" y="30"/>
                  </a:lnTo>
                  <a:lnTo>
                    <a:pt x="166" y="12"/>
                  </a:lnTo>
                  <a:lnTo>
                    <a:pt x="164" y="6"/>
                  </a:lnTo>
                  <a:lnTo>
                    <a:pt x="160" y="2"/>
                  </a:lnTo>
                  <a:lnTo>
                    <a:pt x="154" y="0"/>
                  </a:lnTo>
                  <a:lnTo>
                    <a:pt x="146" y="0"/>
                  </a:lnTo>
                  <a:lnTo>
                    <a:pt x="148" y="14"/>
                  </a:lnTo>
                  <a:lnTo>
                    <a:pt x="146" y="14"/>
                  </a:lnTo>
                  <a:close/>
                </a:path>
              </a:pathLst>
            </a:custGeom>
            <a:blipFill dpi="0" rotWithShape="0">
              <a:blip r:embed="rId7"/>
              <a:srcRect/>
              <a:tile tx="0" ty="0" sx="100000" sy="100000" flip="none" algn="tl"/>
            </a:blipFill>
            <a:ln w="9525">
              <a:noFill/>
              <a:round/>
            </a:ln>
          </p:spPr>
          <p:txBody>
            <a:bodyPr anchor="ctr"/>
            <a:lstStyle/>
            <a:p>
              <a:endParaRPr lang="zh-CN" altLang="en-US"/>
            </a:p>
          </p:txBody>
        </p:sp>
        <p:sp>
          <p:nvSpPr>
            <p:cNvPr id="66" name="Freeform 27"/>
            <p:cNvSpPr/>
            <p:nvPr/>
          </p:nvSpPr>
          <p:spPr bwMode="auto">
            <a:xfrm>
              <a:off x="4737012" y="3011207"/>
              <a:ext cx="433241" cy="501271"/>
            </a:xfrm>
            <a:custGeom>
              <a:avLst/>
              <a:gdLst/>
              <a:ahLst/>
              <a:cxnLst>
                <a:cxn ang="0">
                  <a:pos x="148" y="4"/>
                </a:cxn>
                <a:cxn ang="0">
                  <a:pos x="126" y="12"/>
                </a:cxn>
                <a:cxn ang="0">
                  <a:pos x="102" y="6"/>
                </a:cxn>
                <a:cxn ang="0">
                  <a:pos x="78" y="6"/>
                </a:cxn>
                <a:cxn ang="0">
                  <a:pos x="62" y="28"/>
                </a:cxn>
                <a:cxn ang="0">
                  <a:pos x="54" y="64"/>
                </a:cxn>
                <a:cxn ang="0">
                  <a:pos x="44" y="74"/>
                </a:cxn>
                <a:cxn ang="0">
                  <a:pos x="44" y="82"/>
                </a:cxn>
                <a:cxn ang="0">
                  <a:pos x="36" y="100"/>
                </a:cxn>
                <a:cxn ang="0">
                  <a:pos x="4" y="132"/>
                </a:cxn>
                <a:cxn ang="0">
                  <a:pos x="6" y="140"/>
                </a:cxn>
                <a:cxn ang="0">
                  <a:pos x="0" y="148"/>
                </a:cxn>
                <a:cxn ang="0">
                  <a:pos x="0" y="156"/>
                </a:cxn>
                <a:cxn ang="0">
                  <a:pos x="30" y="202"/>
                </a:cxn>
                <a:cxn ang="0">
                  <a:pos x="30" y="206"/>
                </a:cxn>
                <a:cxn ang="0">
                  <a:pos x="28" y="210"/>
                </a:cxn>
                <a:cxn ang="0">
                  <a:pos x="40" y="214"/>
                </a:cxn>
                <a:cxn ang="0">
                  <a:pos x="48" y="224"/>
                </a:cxn>
                <a:cxn ang="0">
                  <a:pos x="52" y="246"/>
                </a:cxn>
                <a:cxn ang="0">
                  <a:pos x="58" y="266"/>
                </a:cxn>
                <a:cxn ang="0">
                  <a:pos x="68" y="272"/>
                </a:cxn>
                <a:cxn ang="0">
                  <a:pos x="80" y="270"/>
                </a:cxn>
                <a:cxn ang="0">
                  <a:pos x="90" y="264"/>
                </a:cxn>
                <a:cxn ang="0">
                  <a:pos x="90" y="258"/>
                </a:cxn>
                <a:cxn ang="0">
                  <a:pos x="104" y="250"/>
                </a:cxn>
                <a:cxn ang="0">
                  <a:pos x="122" y="270"/>
                </a:cxn>
                <a:cxn ang="0">
                  <a:pos x="134" y="272"/>
                </a:cxn>
                <a:cxn ang="0">
                  <a:pos x="146" y="268"/>
                </a:cxn>
                <a:cxn ang="0">
                  <a:pos x="152" y="270"/>
                </a:cxn>
                <a:cxn ang="0">
                  <a:pos x="170" y="274"/>
                </a:cxn>
                <a:cxn ang="0">
                  <a:pos x="170" y="246"/>
                </a:cxn>
                <a:cxn ang="0">
                  <a:pos x="180" y="232"/>
                </a:cxn>
                <a:cxn ang="0">
                  <a:pos x="172" y="224"/>
                </a:cxn>
                <a:cxn ang="0">
                  <a:pos x="176" y="220"/>
                </a:cxn>
                <a:cxn ang="0">
                  <a:pos x="198" y="186"/>
                </a:cxn>
                <a:cxn ang="0">
                  <a:pos x="204" y="188"/>
                </a:cxn>
                <a:cxn ang="0">
                  <a:pos x="204" y="204"/>
                </a:cxn>
                <a:cxn ang="0">
                  <a:pos x="226" y="172"/>
                </a:cxn>
                <a:cxn ang="0">
                  <a:pos x="214" y="174"/>
                </a:cxn>
                <a:cxn ang="0">
                  <a:pos x="216" y="136"/>
                </a:cxn>
                <a:cxn ang="0">
                  <a:pos x="214" y="134"/>
                </a:cxn>
                <a:cxn ang="0">
                  <a:pos x="208" y="122"/>
                </a:cxn>
                <a:cxn ang="0">
                  <a:pos x="230" y="116"/>
                </a:cxn>
                <a:cxn ang="0">
                  <a:pos x="240" y="106"/>
                </a:cxn>
                <a:cxn ang="0">
                  <a:pos x="216" y="86"/>
                </a:cxn>
                <a:cxn ang="0">
                  <a:pos x="232" y="66"/>
                </a:cxn>
                <a:cxn ang="0">
                  <a:pos x="220" y="68"/>
                </a:cxn>
                <a:cxn ang="0">
                  <a:pos x="220" y="64"/>
                </a:cxn>
                <a:cxn ang="0">
                  <a:pos x="214" y="54"/>
                </a:cxn>
                <a:cxn ang="0">
                  <a:pos x="204" y="48"/>
                </a:cxn>
                <a:cxn ang="0">
                  <a:pos x="160" y="64"/>
                </a:cxn>
                <a:cxn ang="0">
                  <a:pos x="104" y="48"/>
                </a:cxn>
                <a:cxn ang="0">
                  <a:pos x="158" y="34"/>
                </a:cxn>
                <a:cxn ang="0">
                  <a:pos x="178" y="12"/>
                </a:cxn>
                <a:cxn ang="0">
                  <a:pos x="148" y="4"/>
                </a:cxn>
              </a:cxnLst>
              <a:rect l="0" t="0" r="r" b="b"/>
              <a:pathLst>
                <a:path w="242" h="280">
                  <a:moveTo>
                    <a:pt x="148" y="4"/>
                  </a:moveTo>
                  <a:lnTo>
                    <a:pt x="148" y="4"/>
                  </a:lnTo>
                  <a:lnTo>
                    <a:pt x="136" y="8"/>
                  </a:lnTo>
                  <a:lnTo>
                    <a:pt x="126" y="12"/>
                  </a:lnTo>
                  <a:lnTo>
                    <a:pt x="116" y="10"/>
                  </a:lnTo>
                  <a:lnTo>
                    <a:pt x="102" y="6"/>
                  </a:lnTo>
                  <a:lnTo>
                    <a:pt x="84" y="4"/>
                  </a:lnTo>
                  <a:lnTo>
                    <a:pt x="78" y="6"/>
                  </a:lnTo>
                  <a:lnTo>
                    <a:pt x="74" y="12"/>
                  </a:lnTo>
                  <a:lnTo>
                    <a:pt x="62" y="28"/>
                  </a:lnTo>
                  <a:lnTo>
                    <a:pt x="74" y="52"/>
                  </a:lnTo>
                  <a:lnTo>
                    <a:pt x="54" y="64"/>
                  </a:lnTo>
                  <a:lnTo>
                    <a:pt x="38" y="60"/>
                  </a:lnTo>
                  <a:lnTo>
                    <a:pt x="44" y="74"/>
                  </a:lnTo>
                  <a:lnTo>
                    <a:pt x="44" y="78"/>
                  </a:lnTo>
                  <a:lnTo>
                    <a:pt x="44" y="82"/>
                  </a:lnTo>
                  <a:lnTo>
                    <a:pt x="42" y="88"/>
                  </a:lnTo>
                  <a:lnTo>
                    <a:pt x="36" y="100"/>
                  </a:lnTo>
                  <a:lnTo>
                    <a:pt x="32" y="106"/>
                  </a:lnTo>
                  <a:lnTo>
                    <a:pt x="4" y="132"/>
                  </a:lnTo>
                  <a:lnTo>
                    <a:pt x="10" y="136"/>
                  </a:lnTo>
                  <a:lnTo>
                    <a:pt x="6" y="140"/>
                  </a:lnTo>
                  <a:lnTo>
                    <a:pt x="2" y="144"/>
                  </a:lnTo>
                  <a:lnTo>
                    <a:pt x="0" y="148"/>
                  </a:lnTo>
                  <a:lnTo>
                    <a:pt x="0" y="152"/>
                  </a:lnTo>
                  <a:lnTo>
                    <a:pt x="0" y="156"/>
                  </a:lnTo>
                  <a:lnTo>
                    <a:pt x="20" y="186"/>
                  </a:lnTo>
                  <a:lnTo>
                    <a:pt x="30" y="202"/>
                  </a:lnTo>
                  <a:lnTo>
                    <a:pt x="30" y="204"/>
                  </a:lnTo>
                  <a:lnTo>
                    <a:pt x="30" y="206"/>
                  </a:lnTo>
                  <a:lnTo>
                    <a:pt x="30" y="208"/>
                  </a:lnTo>
                  <a:lnTo>
                    <a:pt x="28" y="210"/>
                  </a:lnTo>
                  <a:lnTo>
                    <a:pt x="34" y="210"/>
                  </a:lnTo>
                  <a:lnTo>
                    <a:pt x="40" y="214"/>
                  </a:lnTo>
                  <a:lnTo>
                    <a:pt x="44" y="218"/>
                  </a:lnTo>
                  <a:lnTo>
                    <a:pt x="48" y="224"/>
                  </a:lnTo>
                  <a:lnTo>
                    <a:pt x="50" y="234"/>
                  </a:lnTo>
                  <a:lnTo>
                    <a:pt x="52" y="246"/>
                  </a:lnTo>
                  <a:lnTo>
                    <a:pt x="56" y="262"/>
                  </a:lnTo>
                  <a:lnTo>
                    <a:pt x="58" y="266"/>
                  </a:lnTo>
                  <a:lnTo>
                    <a:pt x="64" y="270"/>
                  </a:lnTo>
                  <a:lnTo>
                    <a:pt x="68" y="272"/>
                  </a:lnTo>
                  <a:lnTo>
                    <a:pt x="74" y="272"/>
                  </a:lnTo>
                  <a:lnTo>
                    <a:pt x="80" y="270"/>
                  </a:lnTo>
                  <a:lnTo>
                    <a:pt x="84" y="268"/>
                  </a:lnTo>
                  <a:lnTo>
                    <a:pt x="90" y="264"/>
                  </a:lnTo>
                  <a:lnTo>
                    <a:pt x="90" y="260"/>
                  </a:lnTo>
                  <a:lnTo>
                    <a:pt x="90" y="258"/>
                  </a:lnTo>
                  <a:lnTo>
                    <a:pt x="104" y="248"/>
                  </a:lnTo>
                  <a:lnTo>
                    <a:pt x="104" y="250"/>
                  </a:lnTo>
                  <a:lnTo>
                    <a:pt x="116" y="268"/>
                  </a:lnTo>
                  <a:lnTo>
                    <a:pt x="122" y="270"/>
                  </a:lnTo>
                  <a:lnTo>
                    <a:pt x="130" y="272"/>
                  </a:lnTo>
                  <a:lnTo>
                    <a:pt x="134" y="272"/>
                  </a:lnTo>
                  <a:lnTo>
                    <a:pt x="130" y="262"/>
                  </a:lnTo>
                  <a:lnTo>
                    <a:pt x="146" y="268"/>
                  </a:lnTo>
                  <a:lnTo>
                    <a:pt x="150" y="268"/>
                  </a:lnTo>
                  <a:lnTo>
                    <a:pt x="152" y="270"/>
                  </a:lnTo>
                  <a:lnTo>
                    <a:pt x="166" y="280"/>
                  </a:lnTo>
                  <a:lnTo>
                    <a:pt x="170" y="274"/>
                  </a:lnTo>
                  <a:lnTo>
                    <a:pt x="168" y="248"/>
                  </a:lnTo>
                  <a:lnTo>
                    <a:pt x="170" y="246"/>
                  </a:lnTo>
                  <a:lnTo>
                    <a:pt x="180" y="234"/>
                  </a:lnTo>
                  <a:lnTo>
                    <a:pt x="180" y="232"/>
                  </a:lnTo>
                  <a:lnTo>
                    <a:pt x="176" y="226"/>
                  </a:lnTo>
                  <a:lnTo>
                    <a:pt x="172" y="224"/>
                  </a:lnTo>
                  <a:lnTo>
                    <a:pt x="174" y="222"/>
                  </a:lnTo>
                  <a:lnTo>
                    <a:pt x="176" y="220"/>
                  </a:lnTo>
                  <a:lnTo>
                    <a:pt x="178" y="220"/>
                  </a:lnTo>
                  <a:lnTo>
                    <a:pt x="198" y="186"/>
                  </a:lnTo>
                  <a:lnTo>
                    <a:pt x="200" y="188"/>
                  </a:lnTo>
                  <a:lnTo>
                    <a:pt x="204" y="188"/>
                  </a:lnTo>
                  <a:lnTo>
                    <a:pt x="204" y="190"/>
                  </a:lnTo>
                  <a:lnTo>
                    <a:pt x="204" y="204"/>
                  </a:lnTo>
                  <a:lnTo>
                    <a:pt x="228" y="184"/>
                  </a:lnTo>
                  <a:lnTo>
                    <a:pt x="226" y="172"/>
                  </a:lnTo>
                  <a:lnTo>
                    <a:pt x="222" y="172"/>
                  </a:lnTo>
                  <a:lnTo>
                    <a:pt x="214" y="174"/>
                  </a:lnTo>
                  <a:lnTo>
                    <a:pt x="228" y="136"/>
                  </a:lnTo>
                  <a:lnTo>
                    <a:pt x="216" y="136"/>
                  </a:lnTo>
                  <a:lnTo>
                    <a:pt x="214" y="136"/>
                  </a:lnTo>
                  <a:lnTo>
                    <a:pt x="214" y="134"/>
                  </a:lnTo>
                  <a:lnTo>
                    <a:pt x="210" y="128"/>
                  </a:lnTo>
                  <a:lnTo>
                    <a:pt x="208" y="122"/>
                  </a:lnTo>
                  <a:lnTo>
                    <a:pt x="210" y="116"/>
                  </a:lnTo>
                  <a:lnTo>
                    <a:pt x="230" y="116"/>
                  </a:lnTo>
                  <a:lnTo>
                    <a:pt x="242" y="116"/>
                  </a:lnTo>
                  <a:lnTo>
                    <a:pt x="240" y="106"/>
                  </a:lnTo>
                  <a:lnTo>
                    <a:pt x="232" y="92"/>
                  </a:lnTo>
                  <a:lnTo>
                    <a:pt x="216" y="86"/>
                  </a:lnTo>
                  <a:lnTo>
                    <a:pt x="232" y="70"/>
                  </a:lnTo>
                  <a:lnTo>
                    <a:pt x="232" y="66"/>
                  </a:lnTo>
                  <a:lnTo>
                    <a:pt x="224" y="68"/>
                  </a:lnTo>
                  <a:lnTo>
                    <a:pt x="220" y="68"/>
                  </a:lnTo>
                  <a:lnTo>
                    <a:pt x="220" y="66"/>
                  </a:lnTo>
                  <a:lnTo>
                    <a:pt x="220" y="64"/>
                  </a:lnTo>
                  <a:lnTo>
                    <a:pt x="218" y="58"/>
                  </a:lnTo>
                  <a:lnTo>
                    <a:pt x="214" y="54"/>
                  </a:lnTo>
                  <a:lnTo>
                    <a:pt x="210" y="50"/>
                  </a:lnTo>
                  <a:lnTo>
                    <a:pt x="204" y="48"/>
                  </a:lnTo>
                  <a:lnTo>
                    <a:pt x="172" y="48"/>
                  </a:lnTo>
                  <a:lnTo>
                    <a:pt x="160" y="64"/>
                  </a:lnTo>
                  <a:lnTo>
                    <a:pt x="156" y="64"/>
                  </a:lnTo>
                  <a:lnTo>
                    <a:pt x="104" y="48"/>
                  </a:lnTo>
                  <a:lnTo>
                    <a:pt x="154" y="36"/>
                  </a:lnTo>
                  <a:lnTo>
                    <a:pt x="158" y="34"/>
                  </a:lnTo>
                  <a:lnTo>
                    <a:pt x="162" y="30"/>
                  </a:lnTo>
                  <a:lnTo>
                    <a:pt x="178" y="12"/>
                  </a:lnTo>
                  <a:lnTo>
                    <a:pt x="162" y="0"/>
                  </a:lnTo>
                  <a:lnTo>
                    <a:pt x="148" y="4"/>
                  </a:lnTo>
                  <a:close/>
                </a:path>
              </a:pathLst>
            </a:custGeom>
            <a:blipFill dpi="0" rotWithShape="0">
              <a:blip r:embed="rId7"/>
              <a:srcRect/>
              <a:tile tx="0" ty="0" sx="100000" sy="100000" flip="none" algn="tl"/>
            </a:blipFill>
            <a:ln w="9525">
              <a:noFill/>
              <a:round/>
            </a:ln>
          </p:spPr>
          <p:txBody>
            <a:bodyPr anchor="ctr"/>
            <a:lstStyle/>
            <a:p>
              <a:endParaRPr lang="zh-CN" altLang="en-US"/>
            </a:p>
          </p:txBody>
        </p:sp>
        <p:sp>
          <p:nvSpPr>
            <p:cNvPr id="67" name="Freeform 28"/>
            <p:cNvSpPr/>
            <p:nvPr/>
          </p:nvSpPr>
          <p:spPr bwMode="auto">
            <a:xfrm>
              <a:off x="4314512" y="2577965"/>
              <a:ext cx="547818" cy="669555"/>
            </a:xfrm>
            <a:custGeom>
              <a:avLst/>
              <a:gdLst/>
              <a:ahLst/>
              <a:cxnLst>
                <a:cxn ang="0">
                  <a:pos x="186" y="86"/>
                </a:cxn>
                <a:cxn ang="0">
                  <a:pos x="170" y="56"/>
                </a:cxn>
                <a:cxn ang="0">
                  <a:pos x="110" y="34"/>
                </a:cxn>
                <a:cxn ang="0">
                  <a:pos x="80" y="0"/>
                </a:cxn>
                <a:cxn ang="0">
                  <a:pos x="82" y="14"/>
                </a:cxn>
                <a:cxn ang="0">
                  <a:pos x="98" y="38"/>
                </a:cxn>
                <a:cxn ang="0">
                  <a:pos x="74" y="72"/>
                </a:cxn>
                <a:cxn ang="0">
                  <a:pos x="52" y="50"/>
                </a:cxn>
                <a:cxn ang="0">
                  <a:pos x="46" y="70"/>
                </a:cxn>
                <a:cxn ang="0">
                  <a:pos x="44" y="82"/>
                </a:cxn>
                <a:cxn ang="0">
                  <a:pos x="22" y="94"/>
                </a:cxn>
                <a:cxn ang="0">
                  <a:pos x="20" y="124"/>
                </a:cxn>
                <a:cxn ang="0">
                  <a:pos x="0" y="122"/>
                </a:cxn>
                <a:cxn ang="0">
                  <a:pos x="18" y="144"/>
                </a:cxn>
                <a:cxn ang="0">
                  <a:pos x="36" y="162"/>
                </a:cxn>
                <a:cxn ang="0">
                  <a:pos x="54" y="164"/>
                </a:cxn>
                <a:cxn ang="0">
                  <a:pos x="68" y="200"/>
                </a:cxn>
                <a:cxn ang="0">
                  <a:pos x="68" y="214"/>
                </a:cxn>
                <a:cxn ang="0">
                  <a:pos x="54" y="220"/>
                </a:cxn>
                <a:cxn ang="0">
                  <a:pos x="44" y="244"/>
                </a:cxn>
                <a:cxn ang="0">
                  <a:pos x="76" y="258"/>
                </a:cxn>
                <a:cxn ang="0">
                  <a:pos x="102" y="352"/>
                </a:cxn>
                <a:cxn ang="0">
                  <a:pos x="100" y="364"/>
                </a:cxn>
                <a:cxn ang="0">
                  <a:pos x="138" y="362"/>
                </a:cxn>
                <a:cxn ang="0">
                  <a:pos x="146" y="366"/>
                </a:cxn>
                <a:cxn ang="0">
                  <a:pos x="158" y="350"/>
                </a:cxn>
                <a:cxn ang="0">
                  <a:pos x="196" y="358"/>
                </a:cxn>
                <a:cxn ang="0">
                  <a:pos x="260" y="342"/>
                </a:cxn>
                <a:cxn ang="0">
                  <a:pos x="272" y="320"/>
                </a:cxn>
                <a:cxn ang="0">
                  <a:pos x="254" y="286"/>
                </a:cxn>
                <a:cxn ang="0">
                  <a:pos x="288" y="270"/>
                </a:cxn>
                <a:cxn ang="0">
                  <a:pos x="298" y="234"/>
                </a:cxn>
                <a:cxn ang="0">
                  <a:pos x="282" y="222"/>
                </a:cxn>
                <a:cxn ang="0">
                  <a:pos x="270" y="230"/>
                </a:cxn>
                <a:cxn ang="0">
                  <a:pos x="244" y="210"/>
                </a:cxn>
                <a:cxn ang="0">
                  <a:pos x="218" y="192"/>
                </a:cxn>
                <a:cxn ang="0">
                  <a:pos x="214" y="184"/>
                </a:cxn>
                <a:cxn ang="0">
                  <a:pos x="230" y="152"/>
                </a:cxn>
                <a:cxn ang="0">
                  <a:pos x="234" y="128"/>
                </a:cxn>
                <a:cxn ang="0">
                  <a:pos x="260" y="122"/>
                </a:cxn>
                <a:cxn ang="0">
                  <a:pos x="242" y="116"/>
                </a:cxn>
                <a:cxn ang="0">
                  <a:pos x="214" y="120"/>
                </a:cxn>
                <a:cxn ang="0">
                  <a:pos x="194" y="106"/>
                </a:cxn>
              </a:cxnLst>
              <a:rect l="0" t="0" r="r" b="b"/>
              <a:pathLst>
                <a:path w="306" h="374">
                  <a:moveTo>
                    <a:pt x="192" y="106"/>
                  </a:moveTo>
                  <a:lnTo>
                    <a:pt x="192" y="106"/>
                  </a:lnTo>
                  <a:lnTo>
                    <a:pt x="186" y="86"/>
                  </a:lnTo>
                  <a:lnTo>
                    <a:pt x="180" y="70"/>
                  </a:lnTo>
                  <a:lnTo>
                    <a:pt x="174" y="60"/>
                  </a:lnTo>
                  <a:lnTo>
                    <a:pt x="170" y="56"/>
                  </a:lnTo>
                  <a:lnTo>
                    <a:pt x="142" y="46"/>
                  </a:lnTo>
                  <a:lnTo>
                    <a:pt x="122" y="40"/>
                  </a:lnTo>
                  <a:lnTo>
                    <a:pt x="110" y="34"/>
                  </a:lnTo>
                  <a:lnTo>
                    <a:pt x="104" y="30"/>
                  </a:lnTo>
                  <a:lnTo>
                    <a:pt x="96" y="22"/>
                  </a:lnTo>
                  <a:lnTo>
                    <a:pt x="80" y="0"/>
                  </a:lnTo>
                  <a:lnTo>
                    <a:pt x="74" y="0"/>
                  </a:lnTo>
                  <a:lnTo>
                    <a:pt x="76" y="2"/>
                  </a:lnTo>
                  <a:lnTo>
                    <a:pt x="82" y="14"/>
                  </a:lnTo>
                  <a:lnTo>
                    <a:pt x="96" y="34"/>
                  </a:lnTo>
                  <a:lnTo>
                    <a:pt x="98" y="36"/>
                  </a:lnTo>
                  <a:lnTo>
                    <a:pt x="98" y="38"/>
                  </a:lnTo>
                  <a:lnTo>
                    <a:pt x="86" y="60"/>
                  </a:lnTo>
                  <a:lnTo>
                    <a:pt x="78" y="70"/>
                  </a:lnTo>
                  <a:lnTo>
                    <a:pt x="74" y="72"/>
                  </a:lnTo>
                  <a:lnTo>
                    <a:pt x="72" y="72"/>
                  </a:lnTo>
                  <a:lnTo>
                    <a:pt x="64" y="66"/>
                  </a:lnTo>
                  <a:lnTo>
                    <a:pt x="52" y="50"/>
                  </a:lnTo>
                  <a:lnTo>
                    <a:pt x="38" y="46"/>
                  </a:lnTo>
                  <a:lnTo>
                    <a:pt x="40" y="54"/>
                  </a:lnTo>
                  <a:lnTo>
                    <a:pt x="46" y="70"/>
                  </a:lnTo>
                  <a:lnTo>
                    <a:pt x="46" y="72"/>
                  </a:lnTo>
                  <a:lnTo>
                    <a:pt x="46" y="74"/>
                  </a:lnTo>
                  <a:lnTo>
                    <a:pt x="44" y="82"/>
                  </a:lnTo>
                  <a:lnTo>
                    <a:pt x="28" y="88"/>
                  </a:lnTo>
                  <a:lnTo>
                    <a:pt x="24" y="90"/>
                  </a:lnTo>
                  <a:lnTo>
                    <a:pt x="22" y="94"/>
                  </a:lnTo>
                  <a:lnTo>
                    <a:pt x="22" y="102"/>
                  </a:lnTo>
                  <a:lnTo>
                    <a:pt x="24" y="116"/>
                  </a:lnTo>
                  <a:lnTo>
                    <a:pt x="20" y="124"/>
                  </a:lnTo>
                  <a:lnTo>
                    <a:pt x="18" y="126"/>
                  </a:lnTo>
                  <a:lnTo>
                    <a:pt x="16" y="126"/>
                  </a:lnTo>
                  <a:lnTo>
                    <a:pt x="0" y="122"/>
                  </a:lnTo>
                  <a:lnTo>
                    <a:pt x="2" y="126"/>
                  </a:lnTo>
                  <a:lnTo>
                    <a:pt x="8" y="130"/>
                  </a:lnTo>
                  <a:lnTo>
                    <a:pt x="18" y="144"/>
                  </a:lnTo>
                  <a:lnTo>
                    <a:pt x="28" y="160"/>
                  </a:lnTo>
                  <a:lnTo>
                    <a:pt x="28" y="162"/>
                  </a:lnTo>
                  <a:lnTo>
                    <a:pt x="36" y="162"/>
                  </a:lnTo>
                  <a:lnTo>
                    <a:pt x="42" y="160"/>
                  </a:lnTo>
                  <a:lnTo>
                    <a:pt x="48" y="162"/>
                  </a:lnTo>
                  <a:lnTo>
                    <a:pt x="54" y="164"/>
                  </a:lnTo>
                  <a:lnTo>
                    <a:pt x="60" y="166"/>
                  </a:lnTo>
                  <a:lnTo>
                    <a:pt x="70" y="178"/>
                  </a:lnTo>
                  <a:lnTo>
                    <a:pt x="68" y="200"/>
                  </a:lnTo>
                  <a:lnTo>
                    <a:pt x="72" y="204"/>
                  </a:lnTo>
                  <a:lnTo>
                    <a:pt x="72" y="210"/>
                  </a:lnTo>
                  <a:lnTo>
                    <a:pt x="68" y="214"/>
                  </a:lnTo>
                  <a:lnTo>
                    <a:pt x="60" y="218"/>
                  </a:lnTo>
                  <a:lnTo>
                    <a:pt x="56" y="218"/>
                  </a:lnTo>
                  <a:lnTo>
                    <a:pt x="54" y="220"/>
                  </a:lnTo>
                  <a:lnTo>
                    <a:pt x="52" y="224"/>
                  </a:lnTo>
                  <a:lnTo>
                    <a:pt x="50" y="230"/>
                  </a:lnTo>
                  <a:lnTo>
                    <a:pt x="44" y="244"/>
                  </a:lnTo>
                  <a:lnTo>
                    <a:pt x="52" y="254"/>
                  </a:lnTo>
                  <a:lnTo>
                    <a:pt x="74" y="258"/>
                  </a:lnTo>
                  <a:lnTo>
                    <a:pt x="76" y="258"/>
                  </a:lnTo>
                  <a:lnTo>
                    <a:pt x="86" y="268"/>
                  </a:lnTo>
                  <a:lnTo>
                    <a:pt x="72" y="288"/>
                  </a:lnTo>
                  <a:lnTo>
                    <a:pt x="102" y="352"/>
                  </a:lnTo>
                  <a:lnTo>
                    <a:pt x="104" y="354"/>
                  </a:lnTo>
                  <a:lnTo>
                    <a:pt x="98" y="358"/>
                  </a:lnTo>
                  <a:lnTo>
                    <a:pt x="100" y="364"/>
                  </a:lnTo>
                  <a:lnTo>
                    <a:pt x="156" y="330"/>
                  </a:lnTo>
                  <a:lnTo>
                    <a:pt x="146" y="346"/>
                  </a:lnTo>
                  <a:lnTo>
                    <a:pt x="138" y="362"/>
                  </a:lnTo>
                  <a:lnTo>
                    <a:pt x="134" y="374"/>
                  </a:lnTo>
                  <a:lnTo>
                    <a:pt x="140" y="372"/>
                  </a:lnTo>
                  <a:lnTo>
                    <a:pt x="146" y="366"/>
                  </a:lnTo>
                  <a:lnTo>
                    <a:pt x="152" y="360"/>
                  </a:lnTo>
                  <a:lnTo>
                    <a:pt x="156" y="350"/>
                  </a:lnTo>
                  <a:lnTo>
                    <a:pt x="158" y="350"/>
                  </a:lnTo>
                  <a:lnTo>
                    <a:pt x="172" y="342"/>
                  </a:lnTo>
                  <a:lnTo>
                    <a:pt x="174" y="340"/>
                  </a:lnTo>
                  <a:lnTo>
                    <a:pt x="196" y="358"/>
                  </a:lnTo>
                  <a:lnTo>
                    <a:pt x="220" y="360"/>
                  </a:lnTo>
                  <a:lnTo>
                    <a:pt x="232" y="368"/>
                  </a:lnTo>
                  <a:lnTo>
                    <a:pt x="260" y="342"/>
                  </a:lnTo>
                  <a:lnTo>
                    <a:pt x="264" y="336"/>
                  </a:lnTo>
                  <a:lnTo>
                    <a:pt x="268" y="326"/>
                  </a:lnTo>
                  <a:lnTo>
                    <a:pt x="272" y="320"/>
                  </a:lnTo>
                  <a:lnTo>
                    <a:pt x="270" y="312"/>
                  </a:lnTo>
                  <a:lnTo>
                    <a:pt x="260" y="296"/>
                  </a:lnTo>
                  <a:lnTo>
                    <a:pt x="254" y="286"/>
                  </a:lnTo>
                  <a:lnTo>
                    <a:pt x="288" y="298"/>
                  </a:lnTo>
                  <a:lnTo>
                    <a:pt x="300" y="292"/>
                  </a:lnTo>
                  <a:lnTo>
                    <a:pt x="288" y="270"/>
                  </a:lnTo>
                  <a:lnTo>
                    <a:pt x="288" y="268"/>
                  </a:lnTo>
                  <a:lnTo>
                    <a:pt x="306" y="246"/>
                  </a:lnTo>
                  <a:lnTo>
                    <a:pt x="298" y="234"/>
                  </a:lnTo>
                  <a:lnTo>
                    <a:pt x="290" y="226"/>
                  </a:lnTo>
                  <a:lnTo>
                    <a:pt x="284" y="222"/>
                  </a:lnTo>
                  <a:lnTo>
                    <a:pt x="282" y="222"/>
                  </a:lnTo>
                  <a:lnTo>
                    <a:pt x="272" y="232"/>
                  </a:lnTo>
                  <a:lnTo>
                    <a:pt x="272" y="230"/>
                  </a:lnTo>
                  <a:lnTo>
                    <a:pt x="270" y="230"/>
                  </a:lnTo>
                  <a:lnTo>
                    <a:pt x="256" y="226"/>
                  </a:lnTo>
                  <a:lnTo>
                    <a:pt x="252" y="214"/>
                  </a:lnTo>
                  <a:lnTo>
                    <a:pt x="244" y="210"/>
                  </a:lnTo>
                  <a:lnTo>
                    <a:pt x="236" y="204"/>
                  </a:lnTo>
                  <a:lnTo>
                    <a:pt x="226" y="198"/>
                  </a:lnTo>
                  <a:lnTo>
                    <a:pt x="218" y="192"/>
                  </a:lnTo>
                  <a:lnTo>
                    <a:pt x="216" y="190"/>
                  </a:lnTo>
                  <a:lnTo>
                    <a:pt x="216" y="186"/>
                  </a:lnTo>
                  <a:lnTo>
                    <a:pt x="214" y="184"/>
                  </a:lnTo>
                  <a:lnTo>
                    <a:pt x="216" y="180"/>
                  </a:lnTo>
                  <a:lnTo>
                    <a:pt x="220" y="170"/>
                  </a:lnTo>
                  <a:lnTo>
                    <a:pt x="230" y="152"/>
                  </a:lnTo>
                  <a:lnTo>
                    <a:pt x="232" y="144"/>
                  </a:lnTo>
                  <a:lnTo>
                    <a:pt x="234" y="138"/>
                  </a:lnTo>
                  <a:lnTo>
                    <a:pt x="234" y="128"/>
                  </a:lnTo>
                  <a:lnTo>
                    <a:pt x="240" y="128"/>
                  </a:lnTo>
                  <a:lnTo>
                    <a:pt x="258" y="130"/>
                  </a:lnTo>
                  <a:lnTo>
                    <a:pt x="260" y="122"/>
                  </a:lnTo>
                  <a:lnTo>
                    <a:pt x="264" y="106"/>
                  </a:lnTo>
                  <a:lnTo>
                    <a:pt x="260" y="104"/>
                  </a:lnTo>
                  <a:lnTo>
                    <a:pt x="242" y="116"/>
                  </a:lnTo>
                  <a:lnTo>
                    <a:pt x="230" y="122"/>
                  </a:lnTo>
                  <a:lnTo>
                    <a:pt x="222" y="122"/>
                  </a:lnTo>
                  <a:lnTo>
                    <a:pt x="214" y="120"/>
                  </a:lnTo>
                  <a:lnTo>
                    <a:pt x="204" y="114"/>
                  </a:lnTo>
                  <a:lnTo>
                    <a:pt x="194" y="108"/>
                  </a:lnTo>
                  <a:lnTo>
                    <a:pt x="194" y="106"/>
                  </a:lnTo>
                  <a:lnTo>
                    <a:pt x="192" y="106"/>
                  </a:lnTo>
                  <a:close/>
                </a:path>
              </a:pathLst>
            </a:custGeom>
            <a:blipFill dpi="0" rotWithShape="0">
              <a:blip r:embed="rId7"/>
              <a:srcRect/>
              <a:tile tx="0" ty="0" sx="100000" sy="100000" flip="none" algn="tl"/>
            </a:blipFill>
            <a:ln w="9525">
              <a:noFill/>
              <a:round/>
            </a:ln>
          </p:spPr>
          <p:txBody>
            <a:bodyPr anchor="ctr"/>
            <a:lstStyle/>
            <a:p>
              <a:endParaRPr lang="zh-CN" altLang="en-US"/>
            </a:p>
          </p:txBody>
        </p:sp>
        <p:sp>
          <p:nvSpPr>
            <p:cNvPr id="68" name="Freeform 29"/>
            <p:cNvSpPr/>
            <p:nvPr/>
          </p:nvSpPr>
          <p:spPr bwMode="auto">
            <a:xfrm>
              <a:off x="4421927" y="1804576"/>
              <a:ext cx="143220" cy="207669"/>
            </a:xfrm>
            <a:custGeom>
              <a:avLst/>
              <a:gdLst/>
              <a:ahLst/>
              <a:cxnLst>
                <a:cxn ang="0">
                  <a:pos x="46" y="2"/>
                </a:cxn>
                <a:cxn ang="0">
                  <a:pos x="44" y="0"/>
                </a:cxn>
                <a:cxn ang="0">
                  <a:pos x="40" y="2"/>
                </a:cxn>
                <a:cxn ang="0">
                  <a:pos x="38" y="4"/>
                </a:cxn>
                <a:cxn ang="0">
                  <a:pos x="32" y="14"/>
                </a:cxn>
                <a:cxn ang="0">
                  <a:pos x="28" y="12"/>
                </a:cxn>
                <a:cxn ang="0">
                  <a:pos x="28" y="14"/>
                </a:cxn>
                <a:cxn ang="0">
                  <a:pos x="22" y="20"/>
                </a:cxn>
                <a:cxn ang="0">
                  <a:pos x="18" y="22"/>
                </a:cxn>
                <a:cxn ang="0">
                  <a:pos x="10" y="26"/>
                </a:cxn>
                <a:cxn ang="0">
                  <a:pos x="8" y="32"/>
                </a:cxn>
                <a:cxn ang="0">
                  <a:pos x="8" y="44"/>
                </a:cxn>
                <a:cxn ang="0">
                  <a:pos x="6" y="48"/>
                </a:cxn>
                <a:cxn ang="0">
                  <a:pos x="4" y="50"/>
                </a:cxn>
                <a:cxn ang="0">
                  <a:pos x="0" y="60"/>
                </a:cxn>
                <a:cxn ang="0">
                  <a:pos x="0" y="66"/>
                </a:cxn>
                <a:cxn ang="0">
                  <a:pos x="0" y="78"/>
                </a:cxn>
                <a:cxn ang="0">
                  <a:pos x="4" y="102"/>
                </a:cxn>
                <a:cxn ang="0">
                  <a:pos x="8" y="106"/>
                </a:cxn>
                <a:cxn ang="0">
                  <a:pos x="18" y="112"/>
                </a:cxn>
                <a:cxn ang="0">
                  <a:pos x="36" y="116"/>
                </a:cxn>
                <a:cxn ang="0">
                  <a:pos x="44" y="114"/>
                </a:cxn>
                <a:cxn ang="0">
                  <a:pos x="54" y="110"/>
                </a:cxn>
                <a:cxn ang="0">
                  <a:pos x="50" y="100"/>
                </a:cxn>
                <a:cxn ang="0">
                  <a:pos x="50" y="98"/>
                </a:cxn>
                <a:cxn ang="0">
                  <a:pos x="52" y="90"/>
                </a:cxn>
                <a:cxn ang="0">
                  <a:pos x="60" y="74"/>
                </a:cxn>
                <a:cxn ang="0">
                  <a:pos x="76" y="74"/>
                </a:cxn>
                <a:cxn ang="0">
                  <a:pos x="80" y="74"/>
                </a:cxn>
                <a:cxn ang="0">
                  <a:pos x="74" y="64"/>
                </a:cxn>
                <a:cxn ang="0">
                  <a:pos x="64" y="48"/>
                </a:cxn>
                <a:cxn ang="0">
                  <a:pos x="58" y="40"/>
                </a:cxn>
                <a:cxn ang="0">
                  <a:pos x="54" y="30"/>
                </a:cxn>
                <a:cxn ang="0">
                  <a:pos x="52" y="18"/>
                </a:cxn>
                <a:cxn ang="0">
                  <a:pos x="48" y="8"/>
                </a:cxn>
                <a:cxn ang="0">
                  <a:pos x="46" y="2"/>
                </a:cxn>
              </a:cxnLst>
              <a:rect l="0" t="0" r="r" b="b"/>
              <a:pathLst>
                <a:path w="80" h="116">
                  <a:moveTo>
                    <a:pt x="46" y="2"/>
                  </a:moveTo>
                  <a:lnTo>
                    <a:pt x="44" y="0"/>
                  </a:lnTo>
                  <a:lnTo>
                    <a:pt x="40" y="2"/>
                  </a:lnTo>
                  <a:lnTo>
                    <a:pt x="38" y="4"/>
                  </a:lnTo>
                  <a:lnTo>
                    <a:pt x="32" y="14"/>
                  </a:lnTo>
                  <a:lnTo>
                    <a:pt x="28" y="12"/>
                  </a:lnTo>
                  <a:lnTo>
                    <a:pt x="28" y="14"/>
                  </a:lnTo>
                  <a:lnTo>
                    <a:pt x="22" y="20"/>
                  </a:lnTo>
                  <a:lnTo>
                    <a:pt x="18" y="22"/>
                  </a:lnTo>
                  <a:lnTo>
                    <a:pt x="10" y="26"/>
                  </a:lnTo>
                  <a:lnTo>
                    <a:pt x="8" y="32"/>
                  </a:lnTo>
                  <a:lnTo>
                    <a:pt x="8" y="44"/>
                  </a:lnTo>
                  <a:lnTo>
                    <a:pt x="6" y="48"/>
                  </a:lnTo>
                  <a:lnTo>
                    <a:pt x="4" y="50"/>
                  </a:lnTo>
                  <a:lnTo>
                    <a:pt x="0" y="60"/>
                  </a:lnTo>
                  <a:lnTo>
                    <a:pt x="0" y="66"/>
                  </a:lnTo>
                  <a:lnTo>
                    <a:pt x="0" y="78"/>
                  </a:lnTo>
                  <a:lnTo>
                    <a:pt x="4" y="102"/>
                  </a:lnTo>
                  <a:lnTo>
                    <a:pt x="8" y="106"/>
                  </a:lnTo>
                  <a:lnTo>
                    <a:pt x="18" y="112"/>
                  </a:lnTo>
                  <a:lnTo>
                    <a:pt x="36" y="116"/>
                  </a:lnTo>
                  <a:lnTo>
                    <a:pt x="44" y="114"/>
                  </a:lnTo>
                  <a:lnTo>
                    <a:pt x="54" y="110"/>
                  </a:lnTo>
                  <a:lnTo>
                    <a:pt x="50" y="100"/>
                  </a:lnTo>
                  <a:lnTo>
                    <a:pt x="50" y="98"/>
                  </a:lnTo>
                  <a:lnTo>
                    <a:pt x="52" y="90"/>
                  </a:lnTo>
                  <a:lnTo>
                    <a:pt x="60" y="74"/>
                  </a:lnTo>
                  <a:lnTo>
                    <a:pt x="76" y="74"/>
                  </a:lnTo>
                  <a:lnTo>
                    <a:pt x="80" y="74"/>
                  </a:lnTo>
                  <a:lnTo>
                    <a:pt x="74" y="64"/>
                  </a:lnTo>
                  <a:lnTo>
                    <a:pt x="64" y="48"/>
                  </a:lnTo>
                  <a:lnTo>
                    <a:pt x="58" y="40"/>
                  </a:lnTo>
                  <a:lnTo>
                    <a:pt x="54" y="30"/>
                  </a:lnTo>
                  <a:lnTo>
                    <a:pt x="52" y="18"/>
                  </a:lnTo>
                  <a:lnTo>
                    <a:pt x="48" y="8"/>
                  </a:lnTo>
                  <a:lnTo>
                    <a:pt x="46" y="2"/>
                  </a:lnTo>
                  <a:close/>
                </a:path>
              </a:pathLst>
            </a:custGeom>
            <a:blipFill dpi="0" rotWithShape="0">
              <a:blip r:embed="rId7"/>
              <a:srcRect/>
              <a:tile tx="0" ty="0" sx="100000" sy="100000" flip="none" algn="tl"/>
            </a:blipFill>
            <a:ln w="9525">
              <a:noFill/>
              <a:round/>
            </a:ln>
          </p:spPr>
          <p:txBody>
            <a:bodyPr anchor="ctr"/>
            <a:lstStyle/>
            <a:p>
              <a:endParaRPr lang="zh-CN" altLang="en-US"/>
            </a:p>
          </p:txBody>
        </p:sp>
        <p:sp>
          <p:nvSpPr>
            <p:cNvPr id="69" name="Freeform 30"/>
            <p:cNvSpPr/>
            <p:nvPr/>
          </p:nvSpPr>
          <p:spPr bwMode="auto">
            <a:xfrm>
              <a:off x="4278707" y="1711483"/>
              <a:ext cx="189767" cy="204089"/>
            </a:xfrm>
            <a:custGeom>
              <a:avLst/>
              <a:gdLst/>
              <a:ahLst/>
              <a:cxnLst>
                <a:cxn ang="0">
                  <a:pos x="52" y="24"/>
                </a:cxn>
                <a:cxn ang="0">
                  <a:pos x="52" y="26"/>
                </a:cxn>
                <a:cxn ang="0">
                  <a:pos x="48" y="26"/>
                </a:cxn>
                <a:cxn ang="0">
                  <a:pos x="38" y="24"/>
                </a:cxn>
                <a:cxn ang="0">
                  <a:pos x="38" y="28"/>
                </a:cxn>
                <a:cxn ang="0">
                  <a:pos x="38" y="30"/>
                </a:cxn>
                <a:cxn ang="0">
                  <a:pos x="36" y="30"/>
                </a:cxn>
                <a:cxn ang="0">
                  <a:pos x="18" y="38"/>
                </a:cxn>
                <a:cxn ang="0">
                  <a:pos x="18" y="40"/>
                </a:cxn>
                <a:cxn ang="0">
                  <a:pos x="16" y="44"/>
                </a:cxn>
                <a:cxn ang="0">
                  <a:pos x="18" y="48"/>
                </a:cxn>
                <a:cxn ang="0">
                  <a:pos x="24" y="56"/>
                </a:cxn>
                <a:cxn ang="0">
                  <a:pos x="24" y="58"/>
                </a:cxn>
                <a:cxn ang="0">
                  <a:pos x="24" y="60"/>
                </a:cxn>
                <a:cxn ang="0">
                  <a:pos x="14" y="72"/>
                </a:cxn>
                <a:cxn ang="0">
                  <a:pos x="4" y="82"/>
                </a:cxn>
                <a:cxn ang="0">
                  <a:pos x="0" y="86"/>
                </a:cxn>
                <a:cxn ang="0">
                  <a:pos x="0" y="90"/>
                </a:cxn>
                <a:cxn ang="0">
                  <a:pos x="4" y="96"/>
                </a:cxn>
                <a:cxn ang="0">
                  <a:pos x="14" y="100"/>
                </a:cxn>
                <a:cxn ang="0">
                  <a:pos x="20" y="100"/>
                </a:cxn>
                <a:cxn ang="0">
                  <a:pos x="32" y="102"/>
                </a:cxn>
                <a:cxn ang="0">
                  <a:pos x="36" y="102"/>
                </a:cxn>
                <a:cxn ang="0">
                  <a:pos x="40" y="106"/>
                </a:cxn>
                <a:cxn ang="0">
                  <a:pos x="48" y="110"/>
                </a:cxn>
                <a:cxn ang="0">
                  <a:pos x="56" y="114"/>
                </a:cxn>
                <a:cxn ang="0">
                  <a:pos x="62" y="114"/>
                </a:cxn>
                <a:cxn ang="0">
                  <a:pos x="66" y="112"/>
                </a:cxn>
                <a:cxn ang="0">
                  <a:pos x="72" y="106"/>
                </a:cxn>
                <a:cxn ang="0">
                  <a:pos x="78" y="98"/>
                </a:cxn>
                <a:cxn ang="0">
                  <a:pos x="84" y="84"/>
                </a:cxn>
                <a:cxn ang="0">
                  <a:pos x="80" y="66"/>
                </a:cxn>
                <a:cxn ang="0">
                  <a:pos x="86" y="68"/>
                </a:cxn>
                <a:cxn ang="0">
                  <a:pos x="96" y="68"/>
                </a:cxn>
                <a:cxn ang="0">
                  <a:pos x="100" y="66"/>
                </a:cxn>
                <a:cxn ang="0">
                  <a:pos x="102" y="62"/>
                </a:cxn>
                <a:cxn ang="0">
                  <a:pos x="94" y="38"/>
                </a:cxn>
                <a:cxn ang="0">
                  <a:pos x="96" y="30"/>
                </a:cxn>
                <a:cxn ang="0">
                  <a:pos x="102" y="26"/>
                </a:cxn>
                <a:cxn ang="0">
                  <a:pos x="106" y="22"/>
                </a:cxn>
                <a:cxn ang="0">
                  <a:pos x="104" y="18"/>
                </a:cxn>
                <a:cxn ang="0">
                  <a:pos x="86" y="18"/>
                </a:cxn>
                <a:cxn ang="0">
                  <a:pos x="68" y="6"/>
                </a:cxn>
                <a:cxn ang="0">
                  <a:pos x="62" y="2"/>
                </a:cxn>
                <a:cxn ang="0">
                  <a:pos x="58" y="0"/>
                </a:cxn>
                <a:cxn ang="0">
                  <a:pos x="48" y="2"/>
                </a:cxn>
                <a:cxn ang="0">
                  <a:pos x="44" y="2"/>
                </a:cxn>
                <a:cxn ang="0">
                  <a:pos x="44" y="8"/>
                </a:cxn>
                <a:cxn ang="0">
                  <a:pos x="50" y="10"/>
                </a:cxn>
                <a:cxn ang="0">
                  <a:pos x="54" y="16"/>
                </a:cxn>
                <a:cxn ang="0">
                  <a:pos x="54" y="20"/>
                </a:cxn>
                <a:cxn ang="0">
                  <a:pos x="52" y="24"/>
                </a:cxn>
              </a:cxnLst>
              <a:rect l="0" t="0" r="r" b="b"/>
              <a:pathLst>
                <a:path w="106" h="114">
                  <a:moveTo>
                    <a:pt x="52" y="24"/>
                  </a:moveTo>
                  <a:lnTo>
                    <a:pt x="52" y="26"/>
                  </a:lnTo>
                  <a:lnTo>
                    <a:pt x="48" y="26"/>
                  </a:lnTo>
                  <a:lnTo>
                    <a:pt x="38" y="24"/>
                  </a:lnTo>
                  <a:lnTo>
                    <a:pt x="38" y="28"/>
                  </a:lnTo>
                  <a:lnTo>
                    <a:pt x="38" y="30"/>
                  </a:lnTo>
                  <a:lnTo>
                    <a:pt x="36" y="30"/>
                  </a:lnTo>
                  <a:lnTo>
                    <a:pt x="18" y="38"/>
                  </a:lnTo>
                  <a:lnTo>
                    <a:pt x="18" y="40"/>
                  </a:lnTo>
                  <a:lnTo>
                    <a:pt x="16" y="44"/>
                  </a:lnTo>
                  <a:lnTo>
                    <a:pt x="18" y="48"/>
                  </a:lnTo>
                  <a:lnTo>
                    <a:pt x="24" y="56"/>
                  </a:lnTo>
                  <a:lnTo>
                    <a:pt x="24" y="58"/>
                  </a:lnTo>
                  <a:lnTo>
                    <a:pt x="24" y="60"/>
                  </a:lnTo>
                  <a:lnTo>
                    <a:pt x="14" y="72"/>
                  </a:lnTo>
                  <a:lnTo>
                    <a:pt x="4" y="82"/>
                  </a:lnTo>
                  <a:lnTo>
                    <a:pt x="0" y="86"/>
                  </a:lnTo>
                  <a:lnTo>
                    <a:pt x="0" y="90"/>
                  </a:lnTo>
                  <a:lnTo>
                    <a:pt x="4" y="96"/>
                  </a:lnTo>
                  <a:lnTo>
                    <a:pt x="14" y="100"/>
                  </a:lnTo>
                  <a:lnTo>
                    <a:pt x="20" y="100"/>
                  </a:lnTo>
                  <a:lnTo>
                    <a:pt x="32" y="102"/>
                  </a:lnTo>
                  <a:lnTo>
                    <a:pt x="36" y="102"/>
                  </a:lnTo>
                  <a:lnTo>
                    <a:pt x="40" y="106"/>
                  </a:lnTo>
                  <a:lnTo>
                    <a:pt x="48" y="110"/>
                  </a:lnTo>
                  <a:lnTo>
                    <a:pt x="56" y="114"/>
                  </a:lnTo>
                  <a:lnTo>
                    <a:pt x="62" y="114"/>
                  </a:lnTo>
                  <a:lnTo>
                    <a:pt x="66" y="112"/>
                  </a:lnTo>
                  <a:lnTo>
                    <a:pt x="72" y="106"/>
                  </a:lnTo>
                  <a:lnTo>
                    <a:pt x="78" y="98"/>
                  </a:lnTo>
                  <a:lnTo>
                    <a:pt x="84" y="84"/>
                  </a:lnTo>
                  <a:lnTo>
                    <a:pt x="80" y="66"/>
                  </a:lnTo>
                  <a:lnTo>
                    <a:pt x="86" y="68"/>
                  </a:lnTo>
                  <a:lnTo>
                    <a:pt x="96" y="68"/>
                  </a:lnTo>
                  <a:lnTo>
                    <a:pt x="100" y="66"/>
                  </a:lnTo>
                  <a:lnTo>
                    <a:pt x="102" y="62"/>
                  </a:lnTo>
                  <a:lnTo>
                    <a:pt x="94" y="38"/>
                  </a:lnTo>
                  <a:lnTo>
                    <a:pt x="96" y="30"/>
                  </a:lnTo>
                  <a:lnTo>
                    <a:pt x="102" y="26"/>
                  </a:lnTo>
                  <a:lnTo>
                    <a:pt x="106" y="22"/>
                  </a:lnTo>
                  <a:lnTo>
                    <a:pt x="104" y="18"/>
                  </a:lnTo>
                  <a:lnTo>
                    <a:pt x="86" y="18"/>
                  </a:lnTo>
                  <a:lnTo>
                    <a:pt x="68" y="6"/>
                  </a:lnTo>
                  <a:lnTo>
                    <a:pt x="62" y="2"/>
                  </a:lnTo>
                  <a:lnTo>
                    <a:pt x="58" y="0"/>
                  </a:lnTo>
                  <a:lnTo>
                    <a:pt x="48" y="2"/>
                  </a:lnTo>
                  <a:lnTo>
                    <a:pt x="44" y="2"/>
                  </a:lnTo>
                  <a:lnTo>
                    <a:pt x="44" y="8"/>
                  </a:lnTo>
                  <a:lnTo>
                    <a:pt x="50" y="10"/>
                  </a:lnTo>
                  <a:lnTo>
                    <a:pt x="54" y="16"/>
                  </a:lnTo>
                  <a:lnTo>
                    <a:pt x="54" y="20"/>
                  </a:lnTo>
                  <a:lnTo>
                    <a:pt x="52" y="24"/>
                  </a:lnTo>
                  <a:close/>
                </a:path>
              </a:pathLst>
            </a:custGeom>
            <a:blipFill dpi="0" rotWithShape="0">
              <a:blip r:embed="rId7"/>
              <a:srcRect/>
              <a:tile tx="0" ty="0" sx="100000" sy="100000" flip="none" algn="tl"/>
            </a:blipFill>
            <a:ln w="9525">
              <a:noFill/>
              <a:round/>
            </a:ln>
          </p:spPr>
          <p:txBody>
            <a:bodyPr anchor="ctr"/>
            <a:lstStyle/>
            <a:p>
              <a:endParaRPr lang="zh-CN" altLang="en-US"/>
            </a:p>
          </p:txBody>
        </p:sp>
        <p:sp>
          <p:nvSpPr>
            <p:cNvPr id="70" name="Freeform 31"/>
            <p:cNvSpPr/>
            <p:nvPr/>
          </p:nvSpPr>
          <p:spPr bwMode="auto">
            <a:xfrm>
              <a:off x="4600952" y="1306885"/>
              <a:ext cx="673135" cy="640911"/>
            </a:xfrm>
            <a:custGeom>
              <a:avLst/>
              <a:gdLst/>
              <a:ahLst/>
              <a:cxnLst>
                <a:cxn ang="0">
                  <a:pos x="160" y="64"/>
                </a:cxn>
                <a:cxn ang="0">
                  <a:pos x="142" y="80"/>
                </a:cxn>
                <a:cxn ang="0">
                  <a:pos x="116" y="92"/>
                </a:cxn>
                <a:cxn ang="0">
                  <a:pos x="90" y="116"/>
                </a:cxn>
                <a:cxn ang="0">
                  <a:pos x="68" y="140"/>
                </a:cxn>
                <a:cxn ang="0">
                  <a:pos x="42" y="138"/>
                </a:cxn>
                <a:cxn ang="0">
                  <a:pos x="28" y="156"/>
                </a:cxn>
                <a:cxn ang="0">
                  <a:pos x="4" y="208"/>
                </a:cxn>
                <a:cxn ang="0">
                  <a:pos x="2" y="232"/>
                </a:cxn>
                <a:cxn ang="0">
                  <a:pos x="34" y="238"/>
                </a:cxn>
                <a:cxn ang="0">
                  <a:pos x="46" y="248"/>
                </a:cxn>
                <a:cxn ang="0">
                  <a:pos x="52" y="258"/>
                </a:cxn>
                <a:cxn ang="0">
                  <a:pos x="86" y="270"/>
                </a:cxn>
                <a:cxn ang="0">
                  <a:pos x="122" y="212"/>
                </a:cxn>
                <a:cxn ang="0">
                  <a:pos x="148" y="202"/>
                </a:cxn>
                <a:cxn ang="0">
                  <a:pos x="164" y="194"/>
                </a:cxn>
                <a:cxn ang="0">
                  <a:pos x="174" y="200"/>
                </a:cxn>
                <a:cxn ang="0">
                  <a:pos x="190" y="238"/>
                </a:cxn>
                <a:cxn ang="0">
                  <a:pos x="184" y="270"/>
                </a:cxn>
                <a:cxn ang="0">
                  <a:pos x="170" y="312"/>
                </a:cxn>
                <a:cxn ang="0">
                  <a:pos x="184" y="304"/>
                </a:cxn>
                <a:cxn ang="0">
                  <a:pos x="194" y="308"/>
                </a:cxn>
                <a:cxn ang="0">
                  <a:pos x="186" y="324"/>
                </a:cxn>
                <a:cxn ang="0">
                  <a:pos x="182" y="336"/>
                </a:cxn>
                <a:cxn ang="0">
                  <a:pos x="168" y="346"/>
                </a:cxn>
                <a:cxn ang="0">
                  <a:pos x="158" y="358"/>
                </a:cxn>
                <a:cxn ang="0">
                  <a:pos x="198" y="328"/>
                </a:cxn>
                <a:cxn ang="0">
                  <a:pos x="272" y="260"/>
                </a:cxn>
                <a:cxn ang="0">
                  <a:pos x="304" y="252"/>
                </a:cxn>
                <a:cxn ang="0">
                  <a:pos x="376" y="156"/>
                </a:cxn>
                <a:cxn ang="0">
                  <a:pos x="364" y="122"/>
                </a:cxn>
                <a:cxn ang="0">
                  <a:pos x="356" y="122"/>
                </a:cxn>
                <a:cxn ang="0">
                  <a:pos x="344" y="110"/>
                </a:cxn>
                <a:cxn ang="0">
                  <a:pos x="336" y="62"/>
                </a:cxn>
                <a:cxn ang="0">
                  <a:pos x="308" y="30"/>
                </a:cxn>
                <a:cxn ang="0">
                  <a:pos x="308" y="12"/>
                </a:cxn>
                <a:cxn ang="0">
                  <a:pos x="294" y="24"/>
                </a:cxn>
                <a:cxn ang="0">
                  <a:pos x="274" y="20"/>
                </a:cxn>
                <a:cxn ang="0">
                  <a:pos x="268" y="8"/>
                </a:cxn>
                <a:cxn ang="0">
                  <a:pos x="236" y="0"/>
                </a:cxn>
                <a:cxn ang="0">
                  <a:pos x="234" y="12"/>
                </a:cxn>
                <a:cxn ang="0">
                  <a:pos x="226" y="30"/>
                </a:cxn>
                <a:cxn ang="0">
                  <a:pos x="210" y="48"/>
                </a:cxn>
                <a:cxn ang="0">
                  <a:pos x="172" y="46"/>
                </a:cxn>
              </a:cxnLst>
              <a:rect l="0" t="0" r="r" b="b"/>
              <a:pathLst>
                <a:path w="376" h="358">
                  <a:moveTo>
                    <a:pt x="172" y="46"/>
                  </a:moveTo>
                  <a:lnTo>
                    <a:pt x="162" y="60"/>
                  </a:lnTo>
                  <a:lnTo>
                    <a:pt x="160" y="64"/>
                  </a:lnTo>
                  <a:lnTo>
                    <a:pt x="160" y="74"/>
                  </a:lnTo>
                  <a:lnTo>
                    <a:pt x="160" y="80"/>
                  </a:lnTo>
                  <a:lnTo>
                    <a:pt x="142" y="80"/>
                  </a:lnTo>
                  <a:lnTo>
                    <a:pt x="140" y="80"/>
                  </a:lnTo>
                  <a:lnTo>
                    <a:pt x="128" y="76"/>
                  </a:lnTo>
                  <a:lnTo>
                    <a:pt x="116" y="92"/>
                  </a:lnTo>
                  <a:lnTo>
                    <a:pt x="102" y="100"/>
                  </a:lnTo>
                  <a:lnTo>
                    <a:pt x="92" y="112"/>
                  </a:lnTo>
                  <a:lnTo>
                    <a:pt x="90" y="116"/>
                  </a:lnTo>
                  <a:lnTo>
                    <a:pt x="70" y="138"/>
                  </a:lnTo>
                  <a:lnTo>
                    <a:pt x="70" y="140"/>
                  </a:lnTo>
                  <a:lnTo>
                    <a:pt x="68" y="140"/>
                  </a:lnTo>
                  <a:lnTo>
                    <a:pt x="54" y="148"/>
                  </a:lnTo>
                  <a:lnTo>
                    <a:pt x="42" y="140"/>
                  </a:lnTo>
                  <a:lnTo>
                    <a:pt x="42" y="138"/>
                  </a:lnTo>
                  <a:lnTo>
                    <a:pt x="30" y="126"/>
                  </a:lnTo>
                  <a:lnTo>
                    <a:pt x="24" y="122"/>
                  </a:lnTo>
                  <a:lnTo>
                    <a:pt x="28" y="156"/>
                  </a:lnTo>
                  <a:lnTo>
                    <a:pt x="34" y="172"/>
                  </a:lnTo>
                  <a:lnTo>
                    <a:pt x="22" y="184"/>
                  </a:lnTo>
                  <a:lnTo>
                    <a:pt x="4" y="208"/>
                  </a:lnTo>
                  <a:lnTo>
                    <a:pt x="4" y="220"/>
                  </a:lnTo>
                  <a:lnTo>
                    <a:pt x="0" y="226"/>
                  </a:lnTo>
                  <a:lnTo>
                    <a:pt x="2" y="232"/>
                  </a:lnTo>
                  <a:lnTo>
                    <a:pt x="8" y="232"/>
                  </a:lnTo>
                  <a:lnTo>
                    <a:pt x="32" y="238"/>
                  </a:lnTo>
                  <a:lnTo>
                    <a:pt x="34" y="238"/>
                  </a:lnTo>
                  <a:lnTo>
                    <a:pt x="34" y="240"/>
                  </a:lnTo>
                  <a:lnTo>
                    <a:pt x="40" y="244"/>
                  </a:lnTo>
                  <a:lnTo>
                    <a:pt x="46" y="248"/>
                  </a:lnTo>
                  <a:lnTo>
                    <a:pt x="48" y="248"/>
                  </a:lnTo>
                  <a:lnTo>
                    <a:pt x="50" y="252"/>
                  </a:lnTo>
                  <a:lnTo>
                    <a:pt x="52" y="258"/>
                  </a:lnTo>
                  <a:lnTo>
                    <a:pt x="54" y="264"/>
                  </a:lnTo>
                  <a:lnTo>
                    <a:pt x="78" y="272"/>
                  </a:lnTo>
                  <a:lnTo>
                    <a:pt x="86" y="270"/>
                  </a:lnTo>
                  <a:lnTo>
                    <a:pt x="92" y="260"/>
                  </a:lnTo>
                  <a:lnTo>
                    <a:pt x="112" y="224"/>
                  </a:lnTo>
                  <a:lnTo>
                    <a:pt x="122" y="212"/>
                  </a:lnTo>
                  <a:lnTo>
                    <a:pt x="122" y="210"/>
                  </a:lnTo>
                  <a:lnTo>
                    <a:pt x="138" y="204"/>
                  </a:lnTo>
                  <a:lnTo>
                    <a:pt x="148" y="202"/>
                  </a:lnTo>
                  <a:lnTo>
                    <a:pt x="154" y="196"/>
                  </a:lnTo>
                  <a:lnTo>
                    <a:pt x="160" y="192"/>
                  </a:lnTo>
                  <a:lnTo>
                    <a:pt x="164" y="194"/>
                  </a:lnTo>
                  <a:lnTo>
                    <a:pt x="172" y="198"/>
                  </a:lnTo>
                  <a:lnTo>
                    <a:pt x="174" y="198"/>
                  </a:lnTo>
                  <a:lnTo>
                    <a:pt x="174" y="200"/>
                  </a:lnTo>
                  <a:lnTo>
                    <a:pt x="188" y="220"/>
                  </a:lnTo>
                  <a:lnTo>
                    <a:pt x="188" y="222"/>
                  </a:lnTo>
                  <a:lnTo>
                    <a:pt x="190" y="238"/>
                  </a:lnTo>
                  <a:lnTo>
                    <a:pt x="188" y="254"/>
                  </a:lnTo>
                  <a:lnTo>
                    <a:pt x="184" y="268"/>
                  </a:lnTo>
                  <a:lnTo>
                    <a:pt x="184" y="270"/>
                  </a:lnTo>
                  <a:lnTo>
                    <a:pt x="174" y="284"/>
                  </a:lnTo>
                  <a:lnTo>
                    <a:pt x="168" y="294"/>
                  </a:lnTo>
                  <a:lnTo>
                    <a:pt x="170" y="312"/>
                  </a:lnTo>
                  <a:lnTo>
                    <a:pt x="172" y="312"/>
                  </a:lnTo>
                  <a:lnTo>
                    <a:pt x="176" y="308"/>
                  </a:lnTo>
                  <a:lnTo>
                    <a:pt x="184" y="304"/>
                  </a:lnTo>
                  <a:lnTo>
                    <a:pt x="184" y="302"/>
                  </a:lnTo>
                  <a:lnTo>
                    <a:pt x="186" y="300"/>
                  </a:lnTo>
                  <a:lnTo>
                    <a:pt x="194" y="308"/>
                  </a:lnTo>
                  <a:lnTo>
                    <a:pt x="194" y="320"/>
                  </a:lnTo>
                  <a:lnTo>
                    <a:pt x="192" y="320"/>
                  </a:lnTo>
                  <a:lnTo>
                    <a:pt x="186" y="324"/>
                  </a:lnTo>
                  <a:lnTo>
                    <a:pt x="184" y="328"/>
                  </a:lnTo>
                  <a:lnTo>
                    <a:pt x="184" y="334"/>
                  </a:lnTo>
                  <a:lnTo>
                    <a:pt x="182" y="336"/>
                  </a:lnTo>
                  <a:lnTo>
                    <a:pt x="178" y="344"/>
                  </a:lnTo>
                  <a:lnTo>
                    <a:pt x="176" y="344"/>
                  </a:lnTo>
                  <a:lnTo>
                    <a:pt x="168" y="346"/>
                  </a:lnTo>
                  <a:lnTo>
                    <a:pt x="162" y="348"/>
                  </a:lnTo>
                  <a:lnTo>
                    <a:pt x="158" y="356"/>
                  </a:lnTo>
                  <a:lnTo>
                    <a:pt x="158" y="358"/>
                  </a:lnTo>
                  <a:lnTo>
                    <a:pt x="184" y="354"/>
                  </a:lnTo>
                  <a:lnTo>
                    <a:pt x="190" y="350"/>
                  </a:lnTo>
                  <a:lnTo>
                    <a:pt x="198" y="328"/>
                  </a:lnTo>
                  <a:lnTo>
                    <a:pt x="258" y="266"/>
                  </a:lnTo>
                  <a:lnTo>
                    <a:pt x="260" y="266"/>
                  </a:lnTo>
                  <a:lnTo>
                    <a:pt x="272" y="260"/>
                  </a:lnTo>
                  <a:lnTo>
                    <a:pt x="284" y="260"/>
                  </a:lnTo>
                  <a:lnTo>
                    <a:pt x="294" y="258"/>
                  </a:lnTo>
                  <a:lnTo>
                    <a:pt x="304" y="252"/>
                  </a:lnTo>
                  <a:lnTo>
                    <a:pt x="312" y="244"/>
                  </a:lnTo>
                  <a:lnTo>
                    <a:pt x="326" y="208"/>
                  </a:lnTo>
                  <a:lnTo>
                    <a:pt x="376" y="156"/>
                  </a:lnTo>
                  <a:lnTo>
                    <a:pt x="372" y="128"/>
                  </a:lnTo>
                  <a:lnTo>
                    <a:pt x="368" y="126"/>
                  </a:lnTo>
                  <a:lnTo>
                    <a:pt x="364" y="122"/>
                  </a:lnTo>
                  <a:lnTo>
                    <a:pt x="364" y="120"/>
                  </a:lnTo>
                  <a:lnTo>
                    <a:pt x="364" y="122"/>
                  </a:lnTo>
                  <a:lnTo>
                    <a:pt x="356" y="122"/>
                  </a:lnTo>
                  <a:lnTo>
                    <a:pt x="350" y="120"/>
                  </a:lnTo>
                  <a:lnTo>
                    <a:pt x="346" y="116"/>
                  </a:lnTo>
                  <a:lnTo>
                    <a:pt x="344" y="110"/>
                  </a:lnTo>
                  <a:lnTo>
                    <a:pt x="342" y="108"/>
                  </a:lnTo>
                  <a:lnTo>
                    <a:pt x="342" y="66"/>
                  </a:lnTo>
                  <a:lnTo>
                    <a:pt x="336" y="62"/>
                  </a:lnTo>
                  <a:lnTo>
                    <a:pt x="328" y="56"/>
                  </a:lnTo>
                  <a:lnTo>
                    <a:pt x="316" y="44"/>
                  </a:lnTo>
                  <a:lnTo>
                    <a:pt x="308" y="30"/>
                  </a:lnTo>
                  <a:lnTo>
                    <a:pt x="306" y="24"/>
                  </a:lnTo>
                  <a:lnTo>
                    <a:pt x="306" y="16"/>
                  </a:lnTo>
                  <a:lnTo>
                    <a:pt x="308" y="12"/>
                  </a:lnTo>
                  <a:lnTo>
                    <a:pt x="302" y="4"/>
                  </a:lnTo>
                  <a:lnTo>
                    <a:pt x="300" y="10"/>
                  </a:lnTo>
                  <a:lnTo>
                    <a:pt x="294" y="24"/>
                  </a:lnTo>
                  <a:lnTo>
                    <a:pt x="292" y="24"/>
                  </a:lnTo>
                  <a:lnTo>
                    <a:pt x="282" y="24"/>
                  </a:lnTo>
                  <a:lnTo>
                    <a:pt x="274" y="20"/>
                  </a:lnTo>
                  <a:lnTo>
                    <a:pt x="270" y="16"/>
                  </a:lnTo>
                  <a:lnTo>
                    <a:pt x="268" y="10"/>
                  </a:lnTo>
                  <a:lnTo>
                    <a:pt x="268" y="8"/>
                  </a:lnTo>
                  <a:lnTo>
                    <a:pt x="264" y="8"/>
                  </a:lnTo>
                  <a:lnTo>
                    <a:pt x="248" y="12"/>
                  </a:lnTo>
                  <a:lnTo>
                    <a:pt x="236" y="0"/>
                  </a:lnTo>
                  <a:lnTo>
                    <a:pt x="232" y="0"/>
                  </a:lnTo>
                  <a:lnTo>
                    <a:pt x="228" y="4"/>
                  </a:lnTo>
                  <a:lnTo>
                    <a:pt x="234" y="12"/>
                  </a:lnTo>
                  <a:lnTo>
                    <a:pt x="236" y="14"/>
                  </a:lnTo>
                  <a:lnTo>
                    <a:pt x="228" y="30"/>
                  </a:lnTo>
                  <a:lnTo>
                    <a:pt x="226" y="30"/>
                  </a:lnTo>
                  <a:lnTo>
                    <a:pt x="226" y="32"/>
                  </a:lnTo>
                  <a:lnTo>
                    <a:pt x="212" y="48"/>
                  </a:lnTo>
                  <a:lnTo>
                    <a:pt x="210" y="48"/>
                  </a:lnTo>
                  <a:lnTo>
                    <a:pt x="208" y="48"/>
                  </a:lnTo>
                  <a:lnTo>
                    <a:pt x="186" y="50"/>
                  </a:lnTo>
                  <a:lnTo>
                    <a:pt x="172" y="46"/>
                  </a:lnTo>
                  <a:close/>
                </a:path>
              </a:pathLst>
            </a:custGeom>
            <a:blipFill dpi="0" rotWithShape="0">
              <a:blip r:embed="rId7"/>
              <a:srcRect/>
              <a:tile tx="0" ty="0" sx="100000" sy="100000" flip="none" algn="tl"/>
            </a:blipFill>
            <a:ln w="9525">
              <a:noFill/>
              <a:round/>
            </a:ln>
          </p:spPr>
          <p:txBody>
            <a:bodyPr anchor="ctr"/>
            <a:lstStyle/>
            <a:p>
              <a:endParaRPr lang="zh-CN" altLang="en-US"/>
            </a:p>
          </p:txBody>
        </p:sp>
        <p:sp>
          <p:nvSpPr>
            <p:cNvPr id="71" name="Freeform 32"/>
            <p:cNvSpPr/>
            <p:nvPr/>
          </p:nvSpPr>
          <p:spPr bwMode="auto">
            <a:xfrm>
              <a:off x="4751334" y="920190"/>
              <a:ext cx="959576" cy="651652"/>
            </a:xfrm>
            <a:custGeom>
              <a:avLst/>
              <a:gdLst/>
              <a:ahLst/>
              <a:cxnLst>
                <a:cxn ang="0">
                  <a:pos x="92" y="6"/>
                </a:cxn>
                <a:cxn ang="0">
                  <a:pos x="70" y="20"/>
                </a:cxn>
                <a:cxn ang="0">
                  <a:pos x="58" y="36"/>
                </a:cxn>
                <a:cxn ang="0">
                  <a:pos x="28" y="40"/>
                </a:cxn>
                <a:cxn ang="0">
                  <a:pos x="0" y="40"/>
                </a:cxn>
                <a:cxn ang="0">
                  <a:pos x="34" y="64"/>
                </a:cxn>
                <a:cxn ang="0">
                  <a:pos x="50" y="140"/>
                </a:cxn>
                <a:cxn ang="0">
                  <a:pos x="88" y="122"/>
                </a:cxn>
                <a:cxn ang="0">
                  <a:pos x="126" y="176"/>
                </a:cxn>
                <a:cxn ang="0">
                  <a:pos x="128" y="220"/>
                </a:cxn>
                <a:cxn ang="0">
                  <a:pos x="158" y="208"/>
                </a:cxn>
                <a:cxn ang="0">
                  <a:pos x="188" y="216"/>
                </a:cxn>
                <a:cxn ang="0">
                  <a:pos x="194" y="228"/>
                </a:cxn>
                <a:cxn ang="0">
                  <a:pos x="210" y="214"/>
                </a:cxn>
                <a:cxn ang="0">
                  <a:pos x="230" y="218"/>
                </a:cxn>
                <a:cxn ang="0">
                  <a:pos x="232" y="242"/>
                </a:cxn>
                <a:cxn ang="0">
                  <a:pos x="262" y="274"/>
                </a:cxn>
                <a:cxn ang="0">
                  <a:pos x="268" y="324"/>
                </a:cxn>
                <a:cxn ang="0">
                  <a:pos x="282" y="330"/>
                </a:cxn>
                <a:cxn ang="0">
                  <a:pos x="298" y="344"/>
                </a:cxn>
                <a:cxn ang="0">
                  <a:pos x="326" y="304"/>
                </a:cxn>
                <a:cxn ang="0">
                  <a:pos x="352" y="294"/>
                </a:cxn>
                <a:cxn ang="0">
                  <a:pos x="400" y="272"/>
                </a:cxn>
                <a:cxn ang="0">
                  <a:pos x="404" y="260"/>
                </a:cxn>
                <a:cxn ang="0">
                  <a:pos x="430" y="256"/>
                </a:cxn>
                <a:cxn ang="0">
                  <a:pos x="454" y="228"/>
                </a:cxn>
                <a:cxn ang="0">
                  <a:pos x="476" y="170"/>
                </a:cxn>
                <a:cxn ang="0">
                  <a:pos x="496" y="168"/>
                </a:cxn>
                <a:cxn ang="0">
                  <a:pos x="518" y="176"/>
                </a:cxn>
                <a:cxn ang="0">
                  <a:pos x="536" y="124"/>
                </a:cxn>
                <a:cxn ang="0">
                  <a:pos x="504" y="118"/>
                </a:cxn>
                <a:cxn ang="0">
                  <a:pos x="484" y="104"/>
                </a:cxn>
                <a:cxn ang="0">
                  <a:pos x="470" y="112"/>
                </a:cxn>
                <a:cxn ang="0">
                  <a:pos x="446" y="110"/>
                </a:cxn>
                <a:cxn ang="0">
                  <a:pos x="446" y="136"/>
                </a:cxn>
                <a:cxn ang="0">
                  <a:pos x="428" y="146"/>
                </a:cxn>
                <a:cxn ang="0">
                  <a:pos x="414" y="140"/>
                </a:cxn>
                <a:cxn ang="0">
                  <a:pos x="374" y="104"/>
                </a:cxn>
                <a:cxn ang="0">
                  <a:pos x="366" y="88"/>
                </a:cxn>
                <a:cxn ang="0">
                  <a:pos x="368" y="100"/>
                </a:cxn>
                <a:cxn ang="0">
                  <a:pos x="340" y="116"/>
                </a:cxn>
                <a:cxn ang="0">
                  <a:pos x="336" y="100"/>
                </a:cxn>
                <a:cxn ang="0">
                  <a:pos x="314" y="84"/>
                </a:cxn>
                <a:cxn ang="0">
                  <a:pos x="288" y="80"/>
                </a:cxn>
                <a:cxn ang="0">
                  <a:pos x="284" y="56"/>
                </a:cxn>
                <a:cxn ang="0">
                  <a:pos x="252" y="70"/>
                </a:cxn>
                <a:cxn ang="0">
                  <a:pos x="234" y="66"/>
                </a:cxn>
                <a:cxn ang="0">
                  <a:pos x="212" y="46"/>
                </a:cxn>
                <a:cxn ang="0">
                  <a:pos x="194" y="46"/>
                </a:cxn>
                <a:cxn ang="0">
                  <a:pos x="152" y="58"/>
                </a:cxn>
                <a:cxn ang="0">
                  <a:pos x="120" y="42"/>
                </a:cxn>
              </a:cxnLst>
              <a:rect l="0" t="0" r="r" b="b"/>
              <a:pathLst>
                <a:path w="536" h="364">
                  <a:moveTo>
                    <a:pt x="104" y="18"/>
                  </a:moveTo>
                  <a:lnTo>
                    <a:pt x="102" y="0"/>
                  </a:lnTo>
                  <a:lnTo>
                    <a:pt x="94" y="6"/>
                  </a:lnTo>
                  <a:lnTo>
                    <a:pt x="92" y="6"/>
                  </a:lnTo>
                  <a:lnTo>
                    <a:pt x="74" y="12"/>
                  </a:lnTo>
                  <a:lnTo>
                    <a:pt x="72" y="12"/>
                  </a:lnTo>
                  <a:lnTo>
                    <a:pt x="70" y="10"/>
                  </a:lnTo>
                  <a:lnTo>
                    <a:pt x="70" y="20"/>
                  </a:lnTo>
                  <a:lnTo>
                    <a:pt x="68" y="20"/>
                  </a:lnTo>
                  <a:lnTo>
                    <a:pt x="60" y="34"/>
                  </a:lnTo>
                  <a:lnTo>
                    <a:pt x="58" y="34"/>
                  </a:lnTo>
                  <a:lnTo>
                    <a:pt x="58" y="36"/>
                  </a:lnTo>
                  <a:lnTo>
                    <a:pt x="44" y="48"/>
                  </a:lnTo>
                  <a:lnTo>
                    <a:pt x="42" y="48"/>
                  </a:lnTo>
                  <a:lnTo>
                    <a:pt x="40" y="48"/>
                  </a:lnTo>
                  <a:lnTo>
                    <a:pt x="28" y="40"/>
                  </a:lnTo>
                  <a:lnTo>
                    <a:pt x="22" y="34"/>
                  </a:lnTo>
                  <a:lnTo>
                    <a:pt x="18" y="32"/>
                  </a:lnTo>
                  <a:lnTo>
                    <a:pt x="8" y="34"/>
                  </a:lnTo>
                  <a:lnTo>
                    <a:pt x="0" y="40"/>
                  </a:lnTo>
                  <a:lnTo>
                    <a:pt x="18" y="54"/>
                  </a:lnTo>
                  <a:lnTo>
                    <a:pt x="32" y="60"/>
                  </a:lnTo>
                  <a:lnTo>
                    <a:pt x="34" y="62"/>
                  </a:lnTo>
                  <a:lnTo>
                    <a:pt x="34" y="64"/>
                  </a:lnTo>
                  <a:lnTo>
                    <a:pt x="36" y="80"/>
                  </a:lnTo>
                  <a:lnTo>
                    <a:pt x="36" y="104"/>
                  </a:lnTo>
                  <a:lnTo>
                    <a:pt x="40" y="118"/>
                  </a:lnTo>
                  <a:lnTo>
                    <a:pt x="50" y="140"/>
                  </a:lnTo>
                  <a:lnTo>
                    <a:pt x="60" y="152"/>
                  </a:lnTo>
                  <a:lnTo>
                    <a:pt x="70" y="144"/>
                  </a:lnTo>
                  <a:lnTo>
                    <a:pt x="76" y="136"/>
                  </a:lnTo>
                  <a:lnTo>
                    <a:pt x="88" y="122"/>
                  </a:lnTo>
                  <a:lnTo>
                    <a:pt x="98" y="132"/>
                  </a:lnTo>
                  <a:lnTo>
                    <a:pt x="108" y="152"/>
                  </a:lnTo>
                  <a:lnTo>
                    <a:pt x="120" y="156"/>
                  </a:lnTo>
                  <a:lnTo>
                    <a:pt x="126" y="176"/>
                  </a:lnTo>
                  <a:lnTo>
                    <a:pt x="124" y="194"/>
                  </a:lnTo>
                  <a:lnTo>
                    <a:pt x="124" y="196"/>
                  </a:lnTo>
                  <a:lnTo>
                    <a:pt x="120" y="212"/>
                  </a:lnTo>
                  <a:lnTo>
                    <a:pt x="128" y="220"/>
                  </a:lnTo>
                  <a:lnTo>
                    <a:pt x="138" y="214"/>
                  </a:lnTo>
                  <a:lnTo>
                    <a:pt x="148" y="204"/>
                  </a:lnTo>
                  <a:lnTo>
                    <a:pt x="150" y="206"/>
                  </a:lnTo>
                  <a:lnTo>
                    <a:pt x="158" y="208"/>
                  </a:lnTo>
                  <a:lnTo>
                    <a:pt x="168" y="218"/>
                  </a:lnTo>
                  <a:lnTo>
                    <a:pt x="178" y="216"/>
                  </a:lnTo>
                  <a:lnTo>
                    <a:pt x="184" y="214"/>
                  </a:lnTo>
                  <a:lnTo>
                    <a:pt x="188" y="216"/>
                  </a:lnTo>
                  <a:lnTo>
                    <a:pt x="190" y="218"/>
                  </a:lnTo>
                  <a:lnTo>
                    <a:pt x="192" y="220"/>
                  </a:lnTo>
                  <a:lnTo>
                    <a:pt x="192" y="228"/>
                  </a:lnTo>
                  <a:lnTo>
                    <a:pt x="194" y="228"/>
                  </a:lnTo>
                  <a:lnTo>
                    <a:pt x="204" y="232"/>
                  </a:lnTo>
                  <a:lnTo>
                    <a:pt x="210" y="222"/>
                  </a:lnTo>
                  <a:lnTo>
                    <a:pt x="210" y="218"/>
                  </a:lnTo>
                  <a:lnTo>
                    <a:pt x="210" y="214"/>
                  </a:lnTo>
                  <a:lnTo>
                    <a:pt x="212" y="210"/>
                  </a:lnTo>
                  <a:lnTo>
                    <a:pt x="220" y="212"/>
                  </a:lnTo>
                  <a:lnTo>
                    <a:pt x="226" y="214"/>
                  </a:lnTo>
                  <a:lnTo>
                    <a:pt x="230" y="218"/>
                  </a:lnTo>
                  <a:lnTo>
                    <a:pt x="232" y="222"/>
                  </a:lnTo>
                  <a:lnTo>
                    <a:pt x="232" y="228"/>
                  </a:lnTo>
                  <a:lnTo>
                    <a:pt x="232" y="232"/>
                  </a:lnTo>
                  <a:lnTo>
                    <a:pt x="232" y="242"/>
                  </a:lnTo>
                  <a:lnTo>
                    <a:pt x="240" y="256"/>
                  </a:lnTo>
                  <a:lnTo>
                    <a:pt x="250" y="266"/>
                  </a:lnTo>
                  <a:lnTo>
                    <a:pt x="256" y="272"/>
                  </a:lnTo>
                  <a:lnTo>
                    <a:pt x="262" y="274"/>
                  </a:lnTo>
                  <a:lnTo>
                    <a:pt x="264" y="274"/>
                  </a:lnTo>
                  <a:lnTo>
                    <a:pt x="266" y="278"/>
                  </a:lnTo>
                  <a:lnTo>
                    <a:pt x="268" y="288"/>
                  </a:lnTo>
                  <a:lnTo>
                    <a:pt x="268" y="324"/>
                  </a:lnTo>
                  <a:lnTo>
                    <a:pt x="270" y="328"/>
                  </a:lnTo>
                  <a:lnTo>
                    <a:pt x="274" y="330"/>
                  </a:lnTo>
                  <a:lnTo>
                    <a:pt x="276" y="330"/>
                  </a:lnTo>
                  <a:lnTo>
                    <a:pt x="282" y="330"/>
                  </a:lnTo>
                  <a:lnTo>
                    <a:pt x="288" y="332"/>
                  </a:lnTo>
                  <a:lnTo>
                    <a:pt x="290" y="334"/>
                  </a:lnTo>
                  <a:lnTo>
                    <a:pt x="294" y="338"/>
                  </a:lnTo>
                  <a:lnTo>
                    <a:pt x="298" y="344"/>
                  </a:lnTo>
                  <a:lnTo>
                    <a:pt x="300" y="364"/>
                  </a:lnTo>
                  <a:lnTo>
                    <a:pt x="318" y="328"/>
                  </a:lnTo>
                  <a:lnTo>
                    <a:pt x="322" y="314"/>
                  </a:lnTo>
                  <a:lnTo>
                    <a:pt x="326" y="304"/>
                  </a:lnTo>
                  <a:lnTo>
                    <a:pt x="332" y="296"/>
                  </a:lnTo>
                  <a:lnTo>
                    <a:pt x="338" y="294"/>
                  </a:lnTo>
                  <a:lnTo>
                    <a:pt x="344" y="294"/>
                  </a:lnTo>
                  <a:lnTo>
                    <a:pt x="352" y="294"/>
                  </a:lnTo>
                  <a:lnTo>
                    <a:pt x="372" y="304"/>
                  </a:lnTo>
                  <a:lnTo>
                    <a:pt x="424" y="308"/>
                  </a:lnTo>
                  <a:lnTo>
                    <a:pt x="424" y="296"/>
                  </a:lnTo>
                  <a:lnTo>
                    <a:pt x="400" y="272"/>
                  </a:lnTo>
                  <a:lnTo>
                    <a:pt x="388" y="264"/>
                  </a:lnTo>
                  <a:lnTo>
                    <a:pt x="386" y="262"/>
                  </a:lnTo>
                  <a:lnTo>
                    <a:pt x="386" y="258"/>
                  </a:lnTo>
                  <a:lnTo>
                    <a:pt x="404" y="260"/>
                  </a:lnTo>
                  <a:lnTo>
                    <a:pt x="412" y="260"/>
                  </a:lnTo>
                  <a:lnTo>
                    <a:pt x="418" y="260"/>
                  </a:lnTo>
                  <a:lnTo>
                    <a:pt x="424" y="260"/>
                  </a:lnTo>
                  <a:lnTo>
                    <a:pt x="430" y="256"/>
                  </a:lnTo>
                  <a:lnTo>
                    <a:pt x="436" y="252"/>
                  </a:lnTo>
                  <a:lnTo>
                    <a:pt x="442" y="246"/>
                  </a:lnTo>
                  <a:lnTo>
                    <a:pt x="452" y="228"/>
                  </a:lnTo>
                  <a:lnTo>
                    <a:pt x="454" y="228"/>
                  </a:lnTo>
                  <a:lnTo>
                    <a:pt x="472" y="212"/>
                  </a:lnTo>
                  <a:lnTo>
                    <a:pt x="474" y="174"/>
                  </a:lnTo>
                  <a:lnTo>
                    <a:pt x="474" y="170"/>
                  </a:lnTo>
                  <a:lnTo>
                    <a:pt x="476" y="170"/>
                  </a:lnTo>
                  <a:lnTo>
                    <a:pt x="478" y="170"/>
                  </a:lnTo>
                  <a:lnTo>
                    <a:pt x="492" y="168"/>
                  </a:lnTo>
                  <a:lnTo>
                    <a:pt x="494" y="168"/>
                  </a:lnTo>
                  <a:lnTo>
                    <a:pt x="496" y="168"/>
                  </a:lnTo>
                  <a:lnTo>
                    <a:pt x="524" y="198"/>
                  </a:lnTo>
                  <a:lnTo>
                    <a:pt x="532" y="196"/>
                  </a:lnTo>
                  <a:lnTo>
                    <a:pt x="532" y="190"/>
                  </a:lnTo>
                  <a:lnTo>
                    <a:pt x="518" y="176"/>
                  </a:lnTo>
                  <a:lnTo>
                    <a:pt x="516" y="174"/>
                  </a:lnTo>
                  <a:lnTo>
                    <a:pt x="514" y="172"/>
                  </a:lnTo>
                  <a:lnTo>
                    <a:pt x="536" y="158"/>
                  </a:lnTo>
                  <a:lnTo>
                    <a:pt x="536" y="124"/>
                  </a:lnTo>
                  <a:lnTo>
                    <a:pt x="526" y="126"/>
                  </a:lnTo>
                  <a:lnTo>
                    <a:pt x="524" y="126"/>
                  </a:lnTo>
                  <a:lnTo>
                    <a:pt x="512" y="120"/>
                  </a:lnTo>
                  <a:lnTo>
                    <a:pt x="504" y="118"/>
                  </a:lnTo>
                  <a:lnTo>
                    <a:pt x="492" y="110"/>
                  </a:lnTo>
                  <a:lnTo>
                    <a:pt x="486" y="106"/>
                  </a:lnTo>
                  <a:lnTo>
                    <a:pt x="484" y="102"/>
                  </a:lnTo>
                  <a:lnTo>
                    <a:pt x="484" y="104"/>
                  </a:lnTo>
                  <a:lnTo>
                    <a:pt x="482" y="108"/>
                  </a:lnTo>
                  <a:lnTo>
                    <a:pt x="480" y="108"/>
                  </a:lnTo>
                  <a:lnTo>
                    <a:pt x="476" y="110"/>
                  </a:lnTo>
                  <a:lnTo>
                    <a:pt x="470" y="112"/>
                  </a:lnTo>
                  <a:lnTo>
                    <a:pt x="468" y="112"/>
                  </a:lnTo>
                  <a:lnTo>
                    <a:pt x="468" y="110"/>
                  </a:lnTo>
                  <a:lnTo>
                    <a:pt x="456" y="102"/>
                  </a:lnTo>
                  <a:lnTo>
                    <a:pt x="446" y="110"/>
                  </a:lnTo>
                  <a:lnTo>
                    <a:pt x="440" y="116"/>
                  </a:lnTo>
                  <a:lnTo>
                    <a:pt x="438" y="120"/>
                  </a:lnTo>
                  <a:lnTo>
                    <a:pt x="444" y="132"/>
                  </a:lnTo>
                  <a:lnTo>
                    <a:pt x="446" y="136"/>
                  </a:lnTo>
                  <a:lnTo>
                    <a:pt x="444" y="138"/>
                  </a:lnTo>
                  <a:lnTo>
                    <a:pt x="440" y="142"/>
                  </a:lnTo>
                  <a:lnTo>
                    <a:pt x="434" y="144"/>
                  </a:lnTo>
                  <a:lnTo>
                    <a:pt x="428" y="146"/>
                  </a:lnTo>
                  <a:lnTo>
                    <a:pt x="422" y="148"/>
                  </a:lnTo>
                  <a:lnTo>
                    <a:pt x="418" y="146"/>
                  </a:lnTo>
                  <a:lnTo>
                    <a:pt x="416" y="144"/>
                  </a:lnTo>
                  <a:lnTo>
                    <a:pt x="414" y="140"/>
                  </a:lnTo>
                  <a:lnTo>
                    <a:pt x="392" y="120"/>
                  </a:lnTo>
                  <a:lnTo>
                    <a:pt x="382" y="114"/>
                  </a:lnTo>
                  <a:lnTo>
                    <a:pt x="376" y="108"/>
                  </a:lnTo>
                  <a:lnTo>
                    <a:pt x="374" y="104"/>
                  </a:lnTo>
                  <a:lnTo>
                    <a:pt x="374" y="100"/>
                  </a:lnTo>
                  <a:lnTo>
                    <a:pt x="372" y="92"/>
                  </a:lnTo>
                  <a:lnTo>
                    <a:pt x="370" y="86"/>
                  </a:lnTo>
                  <a:lnTo>
                    <a:pt x="366" y="88"/>
                  </a:lnTo>
                  <a:lnTo>
                    <a:pt x="364" y="90"/>
                  </a:lnTo>
                  <a:lnTo>
                    <a:pt x="366" y="94"/>
                  </a:lnTo>
                  <a:lnTo>
                    <a:pt x="368" y="98"/>
                  </a:lnTo>
                  <a:lnTo>
                    <a:pt x="368" y="100"/>
                  </a:lnTo>
                  <a:lnTo>
                    <a:pt x="370" y="100"/>
                  </a:lnTo>
                  <a:lnTo>
                    <a:pt x="368" y="102"/>
                  </a:lnTo>
                  <a:lnTo>
                    <a:pt x="358" y="120"/>
                  </a:lnTo>
                  <a:lnTo>
                    <a:pt x="340" y="116"/>
                  </a:lnTo>
                  <a:lnTo>
                    <a:pt x="336" y="114"/>
                  </a:lnTo>
                  <a:lnTo>
                    <a:pt x="336" y="112"/>
                  </a:lnTo>
                  <a:lnTo>
                    <a:pt x="336" y="106"/>
                  </a:lnTo>
                  <a:lnTo>
                    <a:pt x="336" y="100"/>
                  </a:lnTo>
                  <a:lnTo>
                    <a:pt x="332" y="94"/>
                  </a:lnTo>
                  <a:lnTo>
                    <a:pt x="318" y="84"/>
                  </a:lnTo>
                  <a:lnTo>
                    <a:pt x="316" y="82"/>
                  </a:lnTo>
                  <a:lnTo>
                    <a:pt x="314" y="84"/>
                  </a:lnTo>
                  <a:lnTo>
                    <a:pt x="312" y="86"/>
                  </a:lnTo>
                  <a:lnTo>
                    <a:pt x="298" y="84"/>
                  </a:lnTo>
                  <a:lnTo>
                    <a:pt x="292" y="82"/>
                  </a:lnTo>
                  <a:lnTo>
                    <a:pt x="288" y="80"/>
                  </a:lnTo>
                  <a:lnTo>
                    <a:pt x="288" y="76"/>
                  </a:lnTo>
                  <a:lnTo>
                    <a:pt x="288" y="70"/>
                  </a:lnTo>
                  <a:lnTo>
                    <a:pt x="290" y="68"/>
                  </a:lnTo>
                  <a:lnTo>
                    <a:pt x="284" y="56"/>
                  </a:lnTo>
                  <a:lnTo>
                    <a:pt x="256" y="58"/>
                  </a:lnTo>
                  <a:lnTo>
                    <a:pt x="256" y="64"/>
                  </a:lnTo>
                  <a:lnTo>
                    <a:pt x="254" y="68"/>
                  </a:lnTo>
                  <a:lnTo>
                    <a:pt x="252" y="70"/>
                  </a:lnTo>
                  <a:lnTo>
                    <a:pt x="248" y="72"/>
                  </a:lnTo>
                  <a:lnTo>
                    <a:pt x="240" y="72"/>
                  </a:lnTo>
                  <a:lnTo>
                    <a:pt x="234" y="68"/>
                  </a:lnTo>
                  <a:lnTo>
                    <a:pt x="234" y="66"/>
                  </a:lnTo>
                  <a:lnTo>
                    <a:pt x="226" y="56"/>
                  </a:lnTo>
                  <a:lnTo>
                    <a:pt x="224" y="48"/>
                  </a:lnTo>
                  <a:lnTo>
                    <a:pt x="220" y="40"/>
                  </a:lnTo>
                  <a:lnTo>
                    <a:pt x="212" y="46"/>
                  </a:lnTo>
                  <a:lnTo>
                    <a:pt x="202" y="50"/>
                  </a:lnTo>
                  <a:lnTo>
                    <a:pt x="200" y="50"/>
                  </a:lnTo>
                  <a:lnTo>
                    <a:pt x="196" y="48"/>
                  </a:lnTo>
                  <a:lnTo>
                    <a:pt x="194" y="46"/>
                  </a:lnTo>
                  <a:lnTo>
                    <a:pt x="186" y="48"/>
                  </a:lnTo>
                  <a:lnTo>
                    <a:pt x="164" y="54"/>
                  </a:lnTo>
                  <a:lnTo>
                    <a:pt x="158" y="58"/>
                  </a:lnTo>
                  <a:lnTo>
                    <a:pt x="152" y="58"/>
                  </a:lnTo>
                  <a:lnTo>
                    <a:pt x="150" y="58"/>
                  </a:lnTo>
                  <a:lnTo>
                    <a:pt x="140" y="56"/>
                  </a:lnTo>
                  <a:lnTo>
                    <a:pt x="134" y="52"/>
                  </a:lnTo>
                  <a:lnTo>
                    <a:pt x="120" y="42"/>
                  </a:lnTo>
                  <a:lnTo>
                    <a:pt x="104" y="18"/>
                  </a:lnTo>
                  <a:close/>
                </a:path>
              </a:pathLst>
            </a:custGeom>
            <a:blipFill dpi="0" rotWithShape="0">
              <a:blip r:embed="rId7"/>
              <a:srcRect/>
              <a:tile tx="0" ty="0" sx="100000" sy="100000" flip="none" algn="tl"/>
            </a:blipFill>
            <a:ln w="9525">
              <a:noFill/>
              <a:round/>
            </a:ln>
          </p:spPr>
          <p:txBody>
            <a:bodyPr anchor="ctr"/>
            <a:lstStyle/>
            <a:p>
              <a:endParaRPr lang="zh-CN" altLang="en-US"/>
            </a:p>
          </p:txBody>
        </p:sp>
        <p:sp>
          <p:nvSpPr>
            <p:cNvPr id="72" name="Freeform 33"/>
            <p:cNvSpPr/>
            <p:nvPr/>
          </p:nvSpPr>
          <p:spPr bwMode="auto">
            <a:xfrm>
              <a:off x="4547245" y="0"/>
              <a:ext cx="1285402" cy="1167245"/>
            </a:xfrm>
            <a:custGeom>
              <a:avLst/>
              <a:gdLst/>
              <a:ahLst/>
              <a:cxnLst>
                <a:cxn ang="0">
                  <a:pos x="712" y="290"/>
                </a:cxn>
                <a:cxn ang="0">
                  <a:pos x="704" y="270"/>
                </a:cxn>
                <a:cxn ang="0">
                  <a:pos x="692" y="234"/>
                </a:cxn>
                <a:cxn ang="0">
                  <a:pos x="662" y="254"/>
                </a:cxn>
                <a:cxn ang="0">
                  <a:pos x="632" y="276"/>
                </a:cxn>
                <a:cxn ang="0">
                  <a:pos x="618" y="320"/>
                </a:cxn>
                <a:cxn ang="0">
                  <a:pos x="510" y="308"/>
                </a:cxn>
                <a:cxn ang="0">
                  <a:pos x="496" y="280"/>
                </a:cxn>
                <a:cxn ang="0">
                  <a:pos x="452" y="246"/>
                </a:cxn>
                <a:cxn ang="0">
                  <a:pos x="332" y="234"/>
                </a:cxn>
                <a:cxn ang="0">
                  <a:pos x="258" y="110"/>
                </a:cxn>
                <a:cxn ang="0">
                  <a:pos x="164" y="14"/>
                </a:cxn>
                <a:cxn ang="0">
                  <a:pos x="94" y="6"/>
                </a:cxn>
                <a:cxn ang="0">
                  <a:pos x="54" y="4"/>
                </a:cxn>
                <a:cxn ang="0">
                  <a:pos x="8" y="36"/>
                </a:cxn>
                <a:cxn ang="0">
                  <a:pos x="0" y="62"/>
                </a:cxn>
                <a:cxn ang="0">
                  <a:pos x="22" y="86"/>
                </a:cxn>
                <a:cxn ang="0">
                  <a:pos x="42" y="70"/>
                </a:cxn>
                <a:cxn ang="0">
                  <a:pos x="74" y="94"/>
                </a:cxn>
                <a:cxn ang="0">
                  <a:pos x="96" y="140"/>
                </a:cxn>
                <a:cxn ang="0">
                  <a:pos x="124" y="148"/>
                </a:cxn>
                <a:cxn ang="0">
                  <a:pos x="176" y="110"/>
                </a:cxn>
                <a:cxn ang="0">
                  <a:pos x="230" y="138"/>
                </a:cxn>
                <a:cxn ang="0">
                  <a:pos x="238" y="196"/>
                </a:cxn>
                <a:cxn ang="0">
                  <a:pos x="240" y="250"/>
                </a:cxn>
                <a:cxn ang="0">
                  <a:pos x="232" y="284"/>
                </a:cxn>
                <a:cxn ang="0">
                  <a:pos x="228" y="330"/>
                </a:cxn>
                <a:cxn ang="0">
                  <a:pos x="214" y="366"/>
                </a:cxn>
                <a:cxn ang="0">
                  <a:pos x="180" y="370"/>
                </a:cxn>
                <a:cxn ang="0">
                  <a:pos x="154" y="414"/>
                </a:cxn>
                <a:cxn ang="0">
                  <a:pos x="144" y="446"/>
                </a:cxn>
                <a:cxn ang="0">
                  <a:pos x="178" y="476"/>
                </a:cxn>
                <a:cxn ang="0">
                  <a:pos x="188" y="516"/>
                </a:cxn>
                <a:cxn ang="0">
                  <a:pos x="226" y="528"/>
                </a:cxn>
                <a:cxn ang="0">
                  <a:pos x="254" y="560"/>
                </a:cxn>
                <a:cxn ang="0">
                  <a:pos x="274" y="560"/>
                </a:cxn>
                <a:cxn ang="0">
                  <a:pos x="308" y="552"/>
                </a:cxn>
                <a:cxn ang="0">
                  <a:pos x="334" y="544"/>
                </a:cxn>
                <a:cxn ang="0">
                  <a:pos x="344" y="556"/>
                </a:cxn>
                <a:cxn ang="0">
                  <a:pos x="362" y="576"/>
                </a:cxn>
                <a:cxn ang="0">
                  <a:pos x="364" y="564"/>
                </a:cxn>
                <a:cxn ang="0">
                  <a:pos x="402" y="562"/>
                </a:cxn>
                <a:cxn ang="0">
                  <a:pos x="422" y="588"/>
                </a:cxn>
                <a:cxn ang="0">
                  <a:pos x="456" y="608"/>
                </a:cxn>
                <a:cxn ang="0">
                  <a:pos x="474" y="616"/>
                </a:cxn>
                <a:cxn ang="0">
                  <a:pos x="474" y="596"/>
                </a:cxn>
                <a:cxn ang="0">
                  <a:pos x="486" y="590"/>
                </a:cxn>
                <a:cxn ang="0">
                  <a:pos x="496" y="616"/>
                </a:cxn>
                <a:cxn ang="0">
                  <a:pos x="512" y="626"/>
                </a:cxn>
                <a:cxn ang="0">
                  <a:pos x="544" y="638"/>
                </a:cxn>
                <a:cxn ang="0">
                  <a:pos x="556" y="618"/>
                </a:cxn>
                <a:cxn ang="0">
                  <a:pos x="592" y="598"/>
                </a:cxn>
                <a:cxn ang="0">
                  <a:pos x="610" y="600"/>
                </a:cxn>
                <a:cxn ang="0">
                  <a:pos x="610" y="618"/>
                </a:cxn>
                <a:cxn ang="0">
                  <a:pos x="640" y="630"/>
                </a:cxn>
                <a:cxn ang="0">
                  <a:pos x="624" y="562"/>
                </a:cxn>
                <a:cxn ang="0">
                  <a:pos x="616" y="518"/>
                </a:cxn>
                <a:cxn ang="0">
                  <a:pos x="662" y="482"/>
                </a:cxn>
                <a:cxn ang="0">
                  <a:pos x="704" y="476"/>
                </a:cxn>
                <a:cxn ang="0">
                  <a:pos x="716" y="382"/>
                </a:cxn>
              </a:cxnLst>
              <a:rect l="0" t="0" r="r" b="b"/>
              <a:pathLst>
                <a:path w="718" h="652">
                  <a:moveTo>
                    <a:pt x="716" y="382"/>
                  </a:moveTo>
                  <a:lnTo>
                    <a:pt x="704" y="302"/>
                  </a:lnTo>
                  <a:lnTo>
                    <a:pt x="706" y="302"/>
                  </a:lnTo>
                  <a:lnTo>
                    <a:pt x="712" y="290"/>
                  </a:lnTo>
                  <a:lnTo>
                    <a:pt x="714" y="284"/>
                  </a:lnTo>
                  <a:lnTo>
                    <a:pt x="714" y="280"/>
                  </a:lnTo>
                  <a:lnTo>
                    <a:pt x="710" y="274"/>
                  </a:lnTo>
                  <a:lnTo>
                    <a:pt x="704" y="270"/>
                  </a:lnTo>
                  <a:lnTo>
                    <a:pt x="700" y="260"/>
                  </a:lnTo>
                  <a:lnTo>
                    <a:pt x="700" y="250"/>
                  </a:lnTo>
                  <a:lnTo>
                    <a:pt x="700" y="234"/>
                  </a:lnTo>
                  <a:lnTo>
                    <a:pt x="692" y="234"/>
                  </a:lnTo>
                  <a:lnTo>
                    <a:pt x="684" y="236"/>
                  </a:lnTo>
                  <a:lnTo>
                    <a:pt x="674" y="240"/>
                  </a:lnTo>
                  <a:lnTo>
                    <a:pt x="666" y="248"/>
                  </a:lnTo>
                  <a:lnTo>
                    <a:pt x="662" y="254"/>
                  </a:lnTo>
                  <a:lnTo>
                    <a:pt x="660" y="262"/>
                  </a:lnTo>
                  <a:lnTo>
                    <a:pt x="652" y="268"/>
                  </a:lnTo>
                  <a:lnTo>
                    <a:pt x="644" y="272"/>
                  </a:lnTo>
                  <a:lnTo>
                    <a:pt x="632" y="276"/>
                  </a:lnTo>
                  <a:lnTo>
                    <a:pt x="628" y="302"/>
                  </a:lnTo>
                  <a:lnTo>
                    <a:pt x="626" y="302"/>
                  </a:lnTo>
                  <a:lnTo>
                    <a:pt x="618" y="318"/>
                  </a:lnTo>
                  <a:lnTo>
                    <a:pt x="618" y="320"/>
                  </a:lnTo>
                  <a:lnTo>
                    <a:pt x="616" y="320"/>
                  </a:lnTo>
                  <a:lnTo>
                    <a:pt x="536" y="334"/>
                  </a:lnTo>
                  <a:lnTo>
                    <a:pt x="534" y="334"/>
                  </a:lnTo>
                  <a:lnTo>
                    <a:pt x="510" y="308"/>
                  </a:lnTo>
                  <a:lnTo>
                    <a:pt x="518" y="302"/>
                  </a:lnTo>
                  <a:lnTo>
                    <a:pt x="508" y="290"/>
                  </a:lnTo>
                  <a:lnTo>
                    <a:pt x="498" y="282"/>
                  </a:lnTo>
                  <a:lnTo>
                    <a:pt x="496" y="280"/>
                  </a:lnTo>
                  <a:lnTo>
                    <a:pt x="496" y="278"/>
                  </a:lnTo>
                  <a:lnTo>
                    <a:pt x="492" y="258"/>
                  </a:lnTo>
                  <a:lnTo>
                    <a:pt x="470" y="258"/>
                  </a:lnTo>
                  <a:lnTo>
                    <a:pt x="452" y="246"/>
                  </a:lnTo>
                  <a:lnTo>
                    <a:pt x="388" y="236"/>
                  </a:lnTo>
                  <a:lnTo>
                    <a:pt x="336" y="234"/>
                  </a:lnTo>
                  <a:lnTo>
                    <a:pt x="334" y="234"/>
                  </a:lnTo>
                  <a:lnTo>
                    <a:pt x="332" y="234"/>
                  </a:lnTo>
                  <a:lnTo>
                    <a:pt x="330" y="232"/>
                  </a:lnTo>
                  <a:lnTo>
                    <a:pt x="298" y="164"/>
                  </a:lnTo>
                  <a:lnTo>
                    <a:pt x="286" y="146"/>
                  </a:lnTo>
                  <a:lnTo>
                    <a:pt x="258" y="110"/>
                  </a:lnTo>
                  <a:lnTo>
                    <a:pt x="230" y="76"/>
                  </a:lnTo>
                  <a:lnTo>
                    <a:pt x="216" y="62"/>
                  </a:lnTo>
                  <a:lnTo>
                    <a:pt x="170" y="18"/>
                  </a:lnTo>
                  <a:lnTo>
                    <a:pt x="164" y="14"/>
                  </a:lnTo>
                  <a:lnTo>
                    <a:pt x="108" y="12"/>
                  </a:lnTo>
                  <a:lnTo>
                    <a:pt x="106" y="12"/>
                  </a:lnTo>
                  <a:lnTo>
                    <a:pt x="106" y="10"/>
                  </a:lnTo>
                  <a:lnTo>
                    <a:pt x="94" y="6"/>
                  </a:lnTo>
                  <a:lnTo>
                    <a:pt x="80" y="0"/>
                  </a:lnTo>
                  <a:lnTo>
                    <a:pt x="76" y="0"/>
                  </a:lnTo>
                  <a:lnTo>
                    <a:pt x="70" y="0"/>
                  </a:lnTo>
                  <a:lnTo>
                    <a:pt x="54" y="4"/>
                  </a:lnTo>
                  <a:lnTo>
                    <a:pt x="34" y="12"/>
                  </a:lnTo>
                  <a:lnTo>
                    <a:pt x="8" y="24"/>
                  </a:lnTo>
                  <a:lnTo>
                    <a:pt x="6" y="26"/>
                  </a:lnTo>
                  <a:lnTo>
                    <a:pt x="8" y="36"/>
                  </a:lnTo>
                  <a:lnTo>
                    <a:pt x="8" y="38"/>
                  </a:lnTo>
                  <a:lnTo>
                    <a:pt x="2" y="52"/>
                  </a:lnTo>
                  <a:lnTo>
                    <a:pt x="0" y="52"/>
                  </a:lnTo>
                  <a:lnTo>
                    <a:pt x="0" y="62"/>
                  </a:lnTo>
                  <a:lnTo>
                    <a:pt x="0" y="72"/>
                  </a:lnTo>
                  <a:lnTo>
                    <a:pt x="4" y="82"/>
                  </a:lnTo>
                  <a:lnTo>
                    <a:pt x="10" y="86"/>
                  </a:lnTo>
                  <a:lnTo>
                    <a:pt x="22" y="86"/>
                  </a:lnTo>
                  <a:lnTo>
                    <a:pt x="32" y="88"/>
                  </a:lnTo>
                  <a:lnTo>
                    <a:pt x="36" y="86"/>
                  </a:lnTo>
                  <a:lnTo>
                    <a:pt x="38" y="76"/>
                  </a:lnTo>
                  <a:lnTo>
                    <a:pt x="42" y="70"/>
                  </a:lnTo>
                  <a:lnTo>
                    <a:pt x="50" y="70"/>
                  </a:lnTo>
                  <a:lnTo>
                    <a:pt x="78" y="78"/>
                  </a:lnTo>
                  <a:lnTo>
                    <a:pt x="84" y="80"/>
                  </a:lnTo>
                  <a:lnTo>
                    <a:pt x="74" y="94"/>
                  </a:lnTo>
                  <a:lnTo>
                    <a:pt x="74" y="114"/>
                  </a:lnTo>
                  <a:lnTo>
                    <a:pt x="76" y="118"/>
                  </a:lnTo>
                  <a:lnTo>
                    <a:pt x="80" y="124"/>
                  </a:lnTo>
                  <a:lnTo>
                    <a:pt x="96" y="140"/>
                  </a:lnTo>
                  <a:lnTo>
                    <a:pt x="108" y="148"/>
                  </a:lnTo>
                  <a:lnTo>
                    <a:pt x="116" y="150"/>
                  </a:lnTo>
                  <a:lnTo>
                    <a:pt x="120" y="150"/>
                  </a:lnTo>
                  <a:lnTo>
                    <a:pt x="124" y="148"/>
                  </a:lnTo>
                  <a:lnTo>
                    <a:pt x="138" y="134"/>
                  </a:lnTo>
                  <a:lnTo>
                    <a:pt x="148" y="128"/>
                  </a:lnTo>
                  <a:lnTo>
                    <a:pt x="170" y="124"/>
                  </a:lnTo>
                  <a:lnTo>
                    <a:pt x="176" y="110"/>
                  </a:lnTo>
                  <a:lnTo>
                    <a:pt x="194" y="100"/>
                  </a:lnTo>
                  <a:lnTo>
                    <a:pt x="212" y="110"/>
                  </a:lnTo>
                  <a:lnTo>
                    <a:pt x="214" y="110"/>
                  </a:lnTo>
                  <a:lnTo>
                    <a:pt x="230" y="138"/>
                  </a:lnTo>
                  <a:lnTo>
                    <a:pt x="236" y="156"/>
                  </a:lnTo>
                  <a:lnTo>
                    <a:pt x="236" y="158"/>
                  </a:lnTo>
                  <a:lnTo>
                    <a:pt x="232" y="182"/>
                  </a:lnTo>
                  <a:lnTo>
                    <a:pt x="238" y="196"/>
                  </a:lnTo>
                  <a:lnTo>
                    <a:pt x="238" y="198"/>
                  </a:lnTo>
                  <a:lnTo>
                    <a:pt x="234" y="216"/>
                  </a:lnTo>
                  <a:lnTo>
                    <a:pt x="234" y="232"/>
                  </a:lnTo>
                  <a:lnTo>
                    <a:pt x="240" y="250"/>
                  </a:lnTo>
                  <a:lnTo>
                    <a:pt x="242" y="258"/>
                  </a:lnTo>
                  <a:lnTo>
                    <a:pt x="240" y="272"/>
                  </a:lnTo>
                  <a:lnTo>
                    <a:pt x="240" y="274"/>
                  </a:lnTo>
                  <a:lnTo>
                    <a:pt x="232" y="284"/>
                  </a:lnTo>
                  <a:lnTo>
                    <a:pt x="232" y="286"/>
                  </a:lnTo>
                  <a:lnTo>
                    <a:pt x="224" y="294"/>
                  </a:lnTo>
                  <a:lnTo>
                    <a:pt x="222" y="312"/>
                  </a:lnTo>
                  <a:lnTo>
                    <a:pt x="228" y="330"/>
                  </a:lnTo>
                  <a:lnTo>
                    <a:pt x="228" y="332"/>
                  </a:lnTo>
                  <a:lnTo>
                    <a:pt x="222" y="360"/>
                  </a:lnTo>
                  <a:lnTo>
                    <a:pt x="218" y="364"/>
                  </a:lnTo>
                  <a:lnTo>
                    <a:pt x="214" y="366"/>
                  </a:lnTo>
                  <a:lnTo>
                    <a:pt x="206" y="364"/>
                  </a:lnTo>
                  <a:lnTo>
                    <a:pt x="198" y="356"/>
                  </a:lnTo>
                  <a:lnTo>
                    <a:pt x="190" y="358"/>
                  </a:lnTo>
                  <a:lnTo>
                    <a:pt x="180" y="370"/>
                  </a:lnTo>
                  <a:lnTo>
                    <a:pt x="168" y="402"/>
                  </a:lnTo>
                  <a:lnTo>
                    <a:pt x="168" y="404"/>
                  </a:lnTo>
                  <a:lnTo>
                    <a:pt x="156" y="414"/>
                  </a:lnTo>
                  <a:lnTo>
                    <a:pt x="154" y="414"/>
                  </a:lnTo>
                  <a:lnTo>
                    <a:pt x="148" y="414"/>
                  </a:lnTo>
                  <a:lnTo>
                    <a:pt x="136" y="434"/>
                  </a:lnTo>
                  <a:lnTo>
                    <a:pt x="142" y="446"/>
                  </a:lnTo>
                  <a:lnTo>
                    <a:pt x="144" y="446"/>
                  </a:lnTo>
                  <a:lnTo>
                    <a:pt x="160" y="466"/>
                  </a:lnTo>
                  <a:lnTo>
                    <a:pt x="160" y="468"/>
                  </a:lnTo>
                  <a:lnTo>
                    <a:pt x="160" y="474"/>
                  </a:lnTo>
                  <a:lnTo>
                    <a:pt x="178" y="476"/>
                  </a:lnTo>
                  <a:lnTo>
                    <a:pt x="180" y="492"/>
                  </a:lnTo>
                  <a:lnTo>
                    <a:pt x="180" y="494"/>
                  </a:lnTo>
                  <a:lnTo>
                    <a:pt x="182" y="512"/>
                  </a:lnTo>
                  <a:lnTo>
                    <a:pt x="188" y="516"/>
                  </a:lnTo>
                  <a:lnTo>
                    <a:pt x="204" y="512"/>
                  </a:lnTo>
                  <a:lnTo>
                    <a:pt x="218" y="502"/>
                  </a:lnTo>
                  <a:lnTo>
                    <a:pt x="222" y="502"/>
                  </a:lnTo>
                  <a:lnTo>
                    <a:pt x="226" y="528"/>
                  </a:lnTo>
                  <a:lnTo>
                    <a:pt x="234" y="538"/>
                  </a:lnTo>
                  <a:lnTo>
                    <a:pt x="236" y="540"/>
                  </a:lnTo>
                  <a:lnTo>
                    <a:pt x="242" y="550"/>
                  </a:lnTo>
                  <a:lnTo>
                    <a:pt x="254" y="560"/>
                  </a:lnTo>
                  <a:lnTo>
                    <a:pt x="258" y="562"/>
                  </a:lnTo>
                  <a:lnTo>
                    <a:pt x="262" y="562"/>
                  </a:lnTo>
                  <a:lnTo>
                    <a:pt x="266" y="564"/>
                  </a:lnTo>
                  <a:lnTo>
                    <a:pt x="274" y="560"/>
                  </a:lnTo>
                  <a:lnTo>
                    <a:pt x="282" y="558"/>
                  </a:lnTo>
                  <a:lnTo>
                    <a:pt x="292" y="554"/>
                  </a:lnTo>
                  <a:lnTo>
                    <a:pt x="296" y="552"/>
                  </a:lnTo>
                  <a:lnTo>
                    <a:pt x="308" y="552"/>
                  </a:lnTo>
                  <a:lnTo>
                    <a:pt x="312" y="552"/>
                  </a:lnTo>
                  <a:lnTo>
                    <a:pt x="316" y="554"/>
                  </a:lnTo>
                  <a:lnTo>
                    <a:pt x="332" y="544"/>
                  </a:lnTo>
                  <a:lnTo>
                    <a:pt x="334" y="544"/>
                  </a:lnTo>
                  <a:lnTo>
                    <a:pt x="334" y="546"/>
                  </a:lnTo>
                  <a:lnTo>
                    <a:pt x="336" y="544"/>
                  </a:lnTo>
                  <a:lnTo>
                    <a:pt x="338" y="546"/>
                  </a:lnTo>
                  <a:lnTo>
                    <a:pt x="344" y="556"/>
                  </a:lnTo>
                  <a:lnTo>
                    <a:pt x="346" y="562"/>
                  </a:lnTo>
                  <a:lnTo>
                    <a:pt x="354" y="574"/>
                  </a:lnTo>
                  <a:lnTo>
                    <a:pt x="360" y="576"/>
                  </a:lnTo>
                  <a:lnTo>
                    <a:pt x="362" y="576"/>
                  </a:lnTo>
                  <a:lnTo>
                    <a:pt x="360" y="574"/>
                  </a:lnTo>
                  <a:lnTo>
                    <a:pt x="360" y="570"/>
                  </a:lnTo>
                  <a:lnTo>
                    <a:pt x="360" y="566"/>
                  </a:lnTo>
                  <a:lnTo>
                    <a:pt x="364" y="564"/>
                  </a:lnTo>
                  <a:lnTo>
                    <a:pt x="370" y="562"/>
                  </a:lnTo>
                  <a:lnTo>
                    <a:pt x="398" y="562"/>
                  </a:lnTo>
                  <a:lnTo>
                    <a:pt x="400" y="562"/>
                  </a:lnTo>
                  <a:lnTo>
                    <a:pt x="402" y="562"/>
                  </a:lnTo>
                  <a:lnTo>
                    <a:pt x="412" y="580"/>
                  </a:lnTo>
                  <a:lnTo>
                    <a:pt x="410" y="588"/>
                  </a:lnTo>
                  <a:lnTo>
                    <a:pt x="422" y="590"/>
                  </a:lnTo>
                  <a:lnTo>
                    <a:pt x="422" y="588"/>
                  </a:lnTo>
                  <a:lnTo>
                    <a:pt x="422" y="586"/>
                  </a:lnTo>
                  <a:lnTo>
                    <a:pt x="426" y="584"/>
                  </a:lnTo>
                  <a:lnTo>
                    <a:pt x="454" y="602"/>
                  </a:lnTo>
                  <a:lnTo>
                    <a:pt x="456" y="608"/>
                  </a:lnTo>
                  <a:lnTo>
                    <a:pt x="458" y="612"/>
                  </a:lnTo>
                  <a:lnTo>
                    <a:pt x="458" y="624"/>
                  </a:lnTo>
                  <a:lnTo>
                    <a:pt x="468" y="626"/>
                  </a:lnTo>
                  <a:lnTo>
                    <a:pt x="474" y="616"/>
                  </a:lnTo>
                  <a:lnTo>
                    <a:pt x="470" y="608"/>
                  </a:lnTo>
                  <a:lnTo>
                    <a:pt x="470" y="602"/>
                  </a:lnTo>
                  <a:lnTo>
                    <a:pt x="472" y="598"/>
                  </a:lnTo>
                  <a:lnTo>
                    <a:pt x="474" y="596"/>
                  </a:lnTo>
                  <a:lnTo>
                    <a:pt x="478" y="594"/>
                  </a:lnTo>
                  <a:lnTo>
                    <a:pt x="478" y="592"/>
                  </a:lnTo>
                  <a:lnTo>
                    <a:pt x="480" y="590"/>
                  </a:lnTo>
                  <a:lnTo>
                    <a:pt x="486" y="590"/>
                  </a:lnTo>
                  <a:lnTo>
                    <a:pt x="490" y="594"/>
                  </a:lnTo>
                  <a:lnTo>
                    <a:pt x="492" y="598"/>
                  </a:lnTo>
                  <a:lnTo>
                    <a:pt x="496" y="614"/>
                  </a:lnTo>
                  <a:lnTo>
                    <a:pt x="496" y="616"/>
                  </a:lnTo>
                  <a:lnTo>
                    <a:pt x="498" y="618"/>
                  </a:lnTo>
                  <a:lnTo>
                    <a:pt x="502" y="622"/>
                  </a:lnTo>
                  <a:lnTo>
                    <a:pt x="510" y="626"/>
                  </a:lnTo>
                  <a:lnTo>
                    <a:pt x="512" y="626"/>
                  </a:lnTo>
                  <a:lnTo>
                    <a:pt x="538" y="652"/>
                  </a:lnTo>
                  <a:lnTo>
                    <a:pt x="550" y="648"/>
                  </a:lnTo>
                  <a:lnTo>
                    <a:pt x="548" y="644"/>
                  </a:lnTo>
                  <a:lnTo>
                    <a:pt x="544" y="638"/>
                  </a:lnTo>
                  <a:lnTo>
                    <a:pt x="544" y="634"/>
                  </a:lnTo>
                  <a:lnTo>
                    <a:pt x="544" y="630"/>
                  </a:lnTo>
                  <a:lnTo>
                    <a:pt x="546" y="626"/>
                  </a:lnTo>
                  <a:lnTo>
                    <a:pt x="556" y="618"/>
                  </a:lnTo>
                  <a:lnTo>
                    <a:pt x="570" y="606"/>
                  </a:lnTo>
                  <a:lnTo>
                    <a:pt x="586" y="616"/>
                  </a:lnTo>
                  <a:lnTo>
                    <a:pt x="588" y="616"/>
                  </a:lnTo>
                  <a:lnTo>
                    <a:pt x="592" y="598"/>
                  </a:lnTo>
                  <a:lnTo>
                    <a:pt x="592" y="596"/>
                  </a:lnTo>
                  <a:lnTo>
                    <a:pt x="594" y="594"/>
                  </a:lnTo>
                  <a:lnTo>
                    <a:pt x="608" y="596"/>
                  </a:lnTo>
                  <a:lnTo>
                    <a:pt x="610" y="600"/>
                  </a:lnTo>
                  <a:lnTo>
                    <a:pt x="612" y="606"/>
                  </a:lnTo>
                  <a:lnTo>
                    <a:pt x="610" y="610"/>
                  </a:lnTo>
                  <a:lnTo>
                    <a:pt x="606" y="616"/>
                  </a:lnTo>
                  <a:lnTo>
                    <a:pt x="610" y="618"/>
                  </a:lnTo>
                  <a:lnTo>
                    <a:pt x="620" y="622"/>
                  </a:lnTo>
                  <a:lnTo>
                    <a:pt x="628" y="626"/>
                  </a:lnTo>
                  <a:lnTo>
                    <a:pt x="630" y="626"/>
                  </a:lnTo>
                  <a:lnTo>
                    <a:pt x="640" y="630"/>
                  </a:lnTo>
                  <a:lnTo>
                    <a:pt x="648" y="630"/>
                  </a:lnTo>
                  <a:lnTo>
                    <a:pt x="636" y="572"/>
                  </a:lnTo>
                  <a:lnTo>
                    <a:pt x="630" y="568"/>
                  </a:lnTo>
                  <a:lnTo>
                    <a:pt x="624" y="562"/>
                  </a:lnTo>
                  <a:lnTo>
                    <a:pt x="614" y="546"/>
                  </a:lnTo>
                  <a:lnTo>
                    <a:pt x="610" y="538"/>
                  </a:lnTo>
                  <a:lnTo>
                    <a:pt x="612" y="528"/>
                  </a:lnTo>
                  <a:lnTo>
                    <a:pt x="616" y="518"/>
                  </a:lnTo>
                  <a:lnTo>
                    <a:pt x="624" y="506"/>
                  </a:lnTo>
                  <a:lnTo>
                    <a:pt x="636" y="494"/>
                  </a:lnTo>
                  <a:lnTo>
                    <a:pt x="650" y="482"/>
                  </a:lnTo>
                  <a:lnTo>
                    <a:pt x="662" y="482"/>
                  </a:lnTo>
                  <a:lnTo>
                    <a:pt x="672" y="486"/>
                  </a:lnTo>
                  <a:lnTo>
                    <a:pt x="692" y="486"/>
                  </a:lnTo>
                  <a:lnTo>
                    <a:pt x="698" y="482"/>
                  </a:lnTo>
                  <a:lnTo>
                    <a:pt x="704" y="476"/>
                  </a:lnTo>
                  <a:lnTo>
                    <a:pt x="714" y="452"/>
                  </a:lnTo>
                  <a:lnTo>
                    <a:pt x="718" y="442"/>
                  </a:lnTo>
                  <a:lnTo>
                    <a:pt x="718" y="426"/>
                  </a:lnTo>
                  <a:lnTo>
                    <a:pt x="716" y="382"/>
                  </a:lnTo>
                  <a:close/>
                </a:path>
              </a:pathLst>
            </a:custGeom>
            <a:blipFill dpi="0" rotWithShape="0">
              <a:blip r:embed="rId7"/>
              <a:srcRect/>
              <a:tile tx="0" ty="0" sx="100000" sy="100000" flip="none" algn="tl"/>
            </a:blipFill>
            <a:ln w="9525">
              <a:noFill/>
              <a:round/>
            </a:ln>
          </p:spPr>
          <p:txBody>
            <a:bodyPr anchor="ctr"/>
            <a:lstStyle/>
            <a:p>
              <a:endParaRPr lang="zh-CN" altLang="en-US"/>
            </a:p>
          </p:txBody>
        </p:sp>
        <p:sp>
          <p:nvSpPr>
            <p:cNvPr id="73" name="Freeform 34"/>
            <p:cNvSpPr/>
            <p:nvPr/>
          </p:nvSpPr>
          <p:spPr bwMode="auto">
            <a:xfrm>
              <a:off x="4293029" y="2094597"/>
              <a:ext cx="776970" cy="486949"/>
            </a:xfrm>
            <a:custGeom>
              <a:avLst/>
              <a:gdLst/>
              <a:ahLst/>
              <a:cxnLst>
                <a:cxn ang="0">
                  <a:pos x="396" y="8"/>
                </a:cxn>
                <a:cxn ang="0">
                  <a:pos x="388" y="14"/>
                </a:cxn>
                <a:cxn ang="0">
                  <a:pos x="330" y="6"/>
                </a:cxn>
                <a:cxn ang="0">
                  <a:pos x="270" y="42"/>
                </a:cxn>
                <a:cxn ang="0">
                  <a:pos x="268" y="62"/>
                </a:cxn>
                <a:cxn ang="0">
                  <a:pos x="228" y="62"/>
                </a:cxn>
                <a:cxn ang="0">
                  <a:pos x="218" y="60"/>
                </a:cxn>
                <a:cxn ang="0">
                  <a:pos x="212" y="52"/>
                </a:cxn>
                <a:cxn ang="0">
                  <a:pos x="168" y="0"/>
                </a:cxn>
                <a:cxn ang="0">
                  <a:pos x="150" y="20"/>
                </a:cxn>
                <a:cxn ang="0">
                  <a:pos x="144" y="0"/>
                </a:cxn>
                <a:cxn ang="0">
                  <a:pos x="120" y="18"/>
                </a:cxn>
                <a:cxn ang="0">
                  <a:pos x="102" y="24"/>
                </a:cxn>
                <a:cxn ang="0">
                  <a:pos x="56" y="70"/>
                </a:cxn>
                <a:cxn ang="0">
                  <a:pos x="22" y="148"/>
                </a:cxn>
                <a:cxn ang="0">
                  <a:pos x="20" y="152"/>
                </a:cxn>
                <a:cxn ang="0">
                  <a:pos x="20" y="160"/>
                </a:cxn>
                <a:cxn ang="0">
                  <a:pos x="32" y="188"/>
                </a:cxn>
                <a:cxn ang="0">
                  <a:pos x="34" y="206"/>
                </a:cxn>
                <a:cxn ang="0">
                  <a:pos x="0" y="228"/>
                </a:cxn>
                <a:cxn ang="0">
                  <a:pos x="16" y="244"/>
                </a:cxn>
                <a:cxn ang="0">
                  <a:pos x="18" y="252"/>
                </a:cxn>
                <a:cxn ang="0">
                  <a:pos x="36" y="264"/>
                </a:cxn>
                <a:cxn ang="0">
                  <a:pos x="74" y="266"/>
                </a:cxn>
                <a:cxn ang="0">
                  <a:pos x="92" y="230"/>
                </a:cxn>
                <a:cxn ang="0">
                  <a:pos x="118" y="240"/>
                </a:cxn>
                <a:cxn ang="0">
                  <a:pos x="118" y="244"/>
                </a:cxn>
                <a:cxn ang="0">
                  <a:pos x="116" y="256"/>
                </a:cxn>
                <a:cxn ang="0">
                  <a:pos x="124" y="264"/>
                </a:cxn>
                <a:cxn ang="0">
                  <a:pos x="160" y="260"/>
                </a:cxn>
                <a:cxn ang="0">
                  <a:pos x="172" y="252"/>
                </a:cxn>
                <a:cxn ang="0">
                  <a:pos x="184" y="252"/>
                </a:cxn>
                <a:cxn ang="0">
                  <a:pos x="202" y="258"/>
                </a:cxn>
                <a:cxn ang="0">
                  <a:pos x="212" y="250"/>
                </a:cxn>
                <a:cxn ang="0">
                  <a:pos x="216" y="248"/>
                </a:cxn>
                <a:cxn ang="0">
                  <a:pos x="224" y="236"/>
                </a:cxn>
                <a:cxn ang="0">
                  <a:pos x="238" y="220"/>
                </a:cxn>
                <a:cxn ang="0">
                  <a:pos x="250" y="212"/>
                </a:cxn>
                <a:cxn ang="0">
                  <a:pos x="252" y="214"/>
                </a:cxn>
                <a:cxn ang="0">
                  <a:pos x="260" y="216"/>
                </a:cxn>
                <a:cxn ang="0">
                  <a:pos x="280" y="172"/>
                </a:cxn>
                <a:cxn ang="0">
                  <a:pos x="296" y="160"/>
                </a:cxn>
                <a:cxn ang="0">
                  <a:pos x="300" y="150"/>
                </a:cxn>
                <a:cxn ang="0">
                  <a:pos x="294" y="128"/>
                </a:cxn>
                <a:cxn ang="0">
                  <a:pos x="298" y="120"/>
                </a:cxn>
                <a:cxn ang="0">
                  <a:pos x="310" y="120"/>
                </a:cxn>
                <a:cxn ang="0">
                  <a:pos x="322" y="112"/>
                </a:cxn>
                <a:cxn ang="0">
                  <a:pos x="322" y="108"/>
                </a:cxn>
                <a:cxn ang="0">
                  <a:pos x="338" y="96"/>
                </a:cxn>
                <a:cxn ang="0">
                  <a:pos x="328" y="94"/>
                </a:cxn>
                <a:cxn ang="0">
                  <a:pos x="328" y="88"/>
                </a:cxn>
                <a:cxn ang="0">
                  <a:pos x="332" y="86"/>
                </a:cxn>
                <a:cxn ang="0">
                  <a:pos x="342" y="84"/>
                </a:cxn>
                <a:cxn ang="0">
                  <a:pos x="404" y="40"/>
                </a:cxn>
                <a:cxn ang="0">
                  <a:pos x="428" y="48"/>
                </a:cxn>
                <a:cxn ang="0">
                  <a:pos x="424" y="28"/>
                </a:cxn>
                <a:cxn ang="0">
                  <a:pos x="432" y="12"/>
                </a:cxn>
                <a:cxn ang="0">
                  <a:pos x="426" y="14"/>
                </a:cxn>
                <a:cxn ang="0">
                  <a:pos x="408" y="16"/>
                </a:cxn>
                <a:cxn ang="0">
                  <a:pos x="404" y="12"/>
                </a:cxn>
                <a:cxn ang="0">
                  <a:pos x="396" y="8"/>
                </a:cxn>
              </a:cxnLst>
              <a:rect l="0" t="0" r="r" b="b"/>
              <a:pathLst>
                <a:path w="434" h="272">
                  <a:moveTo>
                    <a:pt x="396" y="8"/>
                  </a:moveTo>
                  <a:lnTo>
                    <a:pt x="396" y="8"/>
                  </a:lnTo>
                  <a:lnTo>
                    <a:pt x="394" y="12"/>
                  </a:lnTo>
                  <a:lnTo>
                    <a:pt x="388" y="14"/>
                  </a:lnTo>
                  <a:lnTo>
                    <a:pt x="358" y="12"/>
                  </a:lnTo>
                  <a:lnTo>
                    <a:pt x="330" y="6"/>
                  </a:lnTo>
                  <a:lnTo>
                    <a:pt x="314" y="0"/>
                  </a:lnTo>
                  <a:lnTo>
                    <a:pt x="270" y="42"/>
                  </a:lnTo>
                  <a:lnTo>
                    <a:pt x="272" y="60"/>
                  </a:lnTo>
                  <a:lnTo>
                    <a:pt x="268" y="62"/>
                  </a:lnTo>
                  <a:lnTo>
                    <a:pt x="246" y="64"/>
                  </a:lnTo>
                  <a:lnTo>
                    <a:pt x="228" y="62"/>
                  </a:lnTo>
                  <a:lnTo>
                    <a:pt x="222" y="62"/>
                  </a:lnTo>
                  <a:lnTo>
                    <a:pt x="218" y="60"/>
                  </a:lnTo>
                  <a:lnTo>
                    <a:pt x="214" y="56"/>
                  </a:lnTo>
                  <a:lnTo>
                    <a:pt x="212" y="52"/>
                  </a:lnTo>
                  <a:lnTo>
                    <a:pt x="208" y="2"/>
                  </a:lnTo>
                  <a:lnTo>
                    <a:pt x="168" y="0"/>
                  </a:lnTo>
                  <a:lnTo>
                    <a:pt x="152" y="36"/>
                  </a:lnTo>
                  <a:lnTo>
                    <a:pt x="150" y="20"/>
                  </a:lnTo>
                  <a:lnTo>
                    <a:pt x="148" y="6"/>
                  </a:lnTo>
                  <a:lnTo>
                    <a:pt x="144" y="0"/>
                  </a:lnTo>
                  <a:lnTo>
                    <a:pt x="128" y="8"/>
                  </a:lnTo>
                  <a:lnTo>
                    <a:pt x="120" y="18"/>
                  </a:lnTo>
                  <a:lnTo>
                    <a:pt x="118" y="20"/>
                  </a:lnTo>
                  <a:lnTo>
                    <a:pt x="102" y="24"/>
                  </a:lnTo>
                  <a:lnTo>
                    <a:pt x="78" y="48"/>
                  </a:lnTo>
                  <a:lnTo>
                    <a:pt x="56" y="70"/>
                  </a:lnTo>
                  <a:lnTo>
                    <a:pt x="12" y="128"/>
                  </a:lnTo>
                  <a:lnTo>
                    <a:pt x="22" y="148"/>
                  </a:lnTo>
                  <a:lnTo>
                    <a:pt x="22" y="152"/>
                  </a:lnTo>
                  <a:lnTo>
                    <a:pt x="20" y="152"/>
                  </a:lnTo>
                  <a:lnTo>
                    <a:pt x="20" y="156"/>
                  </a:lnTo>
                  <a:lnTo>
                    <a:pt x="20" y="160"/>
                  </a:lnTo>
                  <a:lnTo>
                    <a:pt x="24" y="172"/>
                  </a:lnTo>
                  <a:lnTo>
                    <a:pt x="32" y="188"/>
                  </a:lnTo>
                  <a:lnTo>
                    <a:pt x="34" y="198"/>
                  </a:lnTo>
                  <a:lnTo>
                    <a:pt x="34" y="206"/>
                  </a:lnTo>
                  <a:lnTo>
                    <a:pt x="34" y="208"/>
                  </a:lnTo>
                  <a:lnTo>
                    <a:pt x="0" y="228"/>
                  </a:lnTo>
                  <a:lnTo>
                    <a:pt x="0" y="236"/>
                  </a:lnTo>
                  <a:lnTo>
                    <a:pt x="16" y="244"/>
                  </a:lnTo>
                  <a:lnTo>
                    <a:pt x="18" y="248"/>
                  </a:lnTo>
                  <a:lnTo>
                    <a:pt x="18" y="252"/>
                  </a:lnTo>
                  <a:lnTo>
                    <a:pt x="22" y="256"/>
                  </a:lnTo>
                  <a:lnTo>
                    <a:pt x="36" y="264"/>
                  </a:lnTo>
                  <a:lnTo>
                    <a:pt x="64" y="272"/>
                  </a:lnTo>
                  <a:lnTo>
                    <a:pt x="74" y="266"/>
                  </a:lnTo>
                  <a:lnTo>
                    <a:pt x="84" y="252"/>
                  </a:lnTo>
                  <a:lnTo>
                    <a:pt x="92" y="230"/>
                  </a:lnTo>
                  <a:lnTo>
                    <a:pt x="114" y="238"/>
                  </a:lnTo>
                  <a:lnTo>
                    <a:pt x="118" y="240"/>
                  </a:lnTo>
                  <a:lnTo>
                    <a:pt x="118" y="242"/>
                  </a:lnTo>
                  <a:lnTo>
                    <a:pt x="118" y="244"/>
                  </a:lnTo>
                  <a:lnTo>
                    <a:pt x="116" y="250"/>
                  </a:lnTo>
                  <a:lnTo>
                    <a:pt x="116" y="256"/>
                  </a:lnTo>
                  <a:lnTo>
                    <a:pt x="118" y="260"/>
                  </a:lnTo>
                  <a:lnTo>
                    <a:pt x="124" y="264"/>
                  </a:lnTo>
                  <a:lnTo>
                    <a:pt x="148" y="264"/>
                  </a:lnTo>
                  <a:lnTo>
                    <a:pt x="160" y="260"/>
                  </a:lnTo>
                  <a:lnTo>
                    <a:pt x="170" y="256"/>
                  </a:lnTo>
                  <a:lnTo>
                    <a:pt x="172" y="252"/>
                  </a:lnTo>
                  <a:lnTo>
                    <a:pt x="176" y="252"/>
                  </a:lnTo>
                  <a:lnTo>
                    <a:pt x="184" y="252"/>
                  </a:lnTo>
                  <a:lnTo>
                    <a:pt x="198" y="256"/>
                  </a:lnTo>
                  <a:lnTo>
                    <a:pt x="202" y="258"/>
                  </a:lnTo>
                  <a:lnTo>
                    <a:pt x="208" y="264"/>
                  </a:lnTo>
                  <a:lnTo>
                    <a:pt x="212" y="250"/>
                  </a:lnTo>
                  <a:lnTo>
                    <a:pt x="214" y="248"/>
                  </a:lnTo>
                  <a:lnTo>
                    <a:pt x="216" y="248"/>
                  </a:lnTo>
                  <a:lnTo>
                    <a:pt x="220" y="242"/>
                  </a:lnTo>
                  <a:lnTo>
                    <a:pt x="224" y="236"/>
                  </a:lnTo>
                  <a:lnTo>
                    <a:pt x="230" y="228"/>
                  </a:lnTo>
                  <a:lnTo>
                    <a:pt x="238" y="220"/>
                  </a:lnTo>
                  <a:lnTo>
                    <a:pt x="248" y="214"/>
                  </a:lnTo>
                  <a:lnTo>
                    <a:pt x="250" y="212"/>
                  </a:lnTo>
                  <a:lnTo>
                    <a:pt x="250" y="214"/>
                  </a:lnTo>
                  <a:lnTo>
                    <a:pt x="252" y="214"/>
                  </a:lnTo>
                  <a:lnTo>
                    <a:pt x="258" y="216"/>
                  </a:lnTo>
                  <a:lnTo>
                    <a:pt x="260" y="216"/>
                  </a:lnTo>
                  <a:lnTo>
                    <a:pt x="268" y="176"/>
                  </a:lnTo>
                  <a:lnTo>
                    <a:pt x="280" y="172"/>
                  </a:lnTo>
                  <a:lnTo>
                    <a:pt x="290" y="166"/>
                  </a:lnTo>
                  <a:lnTo>
                    <a:pt x="296" y="160"/>
                  </a:lnTo>
                  <a:lnTo>
                    <a:pt x="298" y="156"/>
                  </a:lnTo>
                  <a:lnTo>
                    <a:pt x="300" y="150"/>
                  </a:lnTo>
                  <a:lnTo>
                    <a:pt x="296" y="138"/>
                  </a:lnTo>
                  <a:lnTo>
                    <a:pt x="294" y="128"/>
                  </a:lnTo>
                  <a:lnTo>
                    <a:pt x="296" y="122"/>
                  </a:lnTo>
                  <a:lnTo>
                    <a:pt x="298" y="120"/>
                  </a:lnTo>
                  <a:lnTo>
                    <a:pt x="302" y="120"/>
                  </a:lnTo>
                  <a:lnTo>
                    <a:pt x="310" y="120"/>
                  </a:lnTo>
                  <a:lnTo>
                    <a:pt x="320" y="124"/>
                  </a:lnTo>
                  <a:lnTo>
                    <a:pt x="322" y="112"/>
                  </a:lnTo>
                  <a:lnTo>
                    <a:pt x="322" y="110"/>
                  </a:lnTo>
                  <a:lnTo>
                    <a:pt x="322" y="108"/>
                  </a:lnTo>
                  <a:lnTo>
                    <a:pt x="336" y="102"/>
                  </a:lnTo>
                  <a:lnTo>
                    <a:pt x="338" y="96"/>
                  </a:lnTo>
                  <a:lnTo>
                    <a:pt x="330" y="96"/>
                  </a:lnTo>
                  <a:lnTo>
                    <a:pt x="328" y="94"/>
                  </a:lnTo>
                  <a:lnTo>
                    <a:pt x="328" y="90"/>
                  </a:lnTo>
                  <a:lnTo>
                    <a:pt x="328" y="88"/>
                  </a:lnTo>
                  <a:lnTo>
                    <a:pt x="330" y="86"/>
                  </a:lnTo>
                  <a:lnTo>
                    <a:pt x="332" y="86"/>
                  </a:lnTo>
                  <a:lnTo>
                    <a:pt x="334" y="86"/>
                  </a:lnTo>
                  <a:lnTo>
                    <a:pt x="342" y="84"/>
                  </a:lnTo>
                  <a:lnTo>
                    <a:pt x="352" y="76"/>
                  </a:lnTo>
                  <a:lnTo>
                    <a:pt x="404" y="40"/>
                  </a:lnTo>
                  <a:lnTo>
                    <a:pt x="420" y="48"/>
                  </a:lnTo>
                  <a:lnTo>
                    <a:pt x="428" y="48"/>
                  </a:lnTo>
                  <a:lnTo>
                    <a:pt x="424" y="30"/>
                  </a:lnTo>
                  <a:lnTo>
                    <a:pt x="424" y="28"/>
                  </a:lnTo>
                  <a:lnTo>
                    <a:pt x="434" y="12"/>
                  </a:lnTo>
                  <a:lnTo>
                    <a:pt x="432" y="12"/>
                  </a:lnTo>
                  <a:lnTo>
                    <a:pt x="426" y="12"/>
                  </a:lnTo>
                  <a:lnTo>
                    <a:pt x="426" y="14"/>
                  </a:lnTo>
                  <a:lnTo>
                    <a:pt x="424" y="14"/>
                  </a:lnTo>
                  <a:lnTo>
                    <a:pt x="408" y="16"/>
                  </a:lnTo>
                  <a:lnTo>
                    <a:pt x="404" y="16"/>
                  </a:lnTo>
                  <a:lnTo>
                    <a:pt x="404" y="12"/>
                  </a:lnTo>
                  <a:lnTo>
                    <a:pt x="400" y="8"/>
                  </a:lnTo>
                  <a:lnTo>
                    <a:pt x="396" y="8"/>
                  </a:lnTo>
                  <a:close/>
                </a:path>
              </a:pathLst>
            </a:custGeom>
            <a:blipFill dpi="0" rotWithShape="0">
              <a:blip r:embed="rId7"/>
              <a:srcRect/>
              <a:tile tx="0" ty="0" sx="100000" sy="100000" flip="none" algn="tl"/>
            </a:blipFill>
            <a:ln w="9525">
              <a:noFill/>
              <a:round/>
            </a:ln>
          </p:spPr>
          <p:txBody>
            <a:bodyPr anchor="ctr"/>
            <a:lstStyle/>
            <a:p>
              <a:endParaRPr lang="zh-CN" altLang="en-US"/>
            </a:p>
          </p:txBody>
        </p:sp>
        <p:sp>
          <p:nvSpPr>
            <p:cNvPr id="74" name="Freeform 35"/>
            <p:cNvSpPr/>
            <p:nvPr/>
          </p:nvSpPr>
          <p:spPr bwMode="auto">
            <a:xfrm>
              <a:off x="5019872" y="2903792"/>
              <a:ext cx="121737" cy="107415"/>
            </a:xfrm>
            <a:custGeom>
              <a:avLst/>
              <a:gdLst/>
              <a:ahLst/>
              <a:cxnLst>
                <a:cxn ang="0">
                  <a:pos x="62" y="32"/>
                </a:cxn>
                <a:cxn ang="0">
                  <a:pos x="68" y="24"/>
                </a:cxn>
                <a:cxn ang="0">
                  <a:pos x="48" y="8"/>
                </a:cxn>
                <a:cxn ang="0">
                  <a:pos x="40" y="4"/>
                </a:cxn>
                <a:cxn ang="0">
                  <a:pos x="34" y="0"/>
                </a:cxn>
                <a:cxn ang="0">
                  <a:pos x="28" y="0"/>
                </a:cxn>
                <a:cxn ang="0">
                  <a:pos x="22" y="0"/>
                </a:cxn>
                <a:cxn ang="0">
                  <a:pos x="14" y="2"/>
                </a:cxn>
                <a:cxn ang="0">
                  <a:pos x="14" y="20"/>
                </a:cxn>
                <a:cxn ang="0">
                  <a:pos x="10" y="28"/>
                </a:cxn>
                <a:cxn ang="0">
                  <a:pos x="4" y="36"/>
                </a:cxn>
                <a:cxn ang="0">
                  <a:pos x="0" y="40"/>
                </a:cxn>
                <a:cxn ang="0">
                  <a:pos x="8" y="48"/>
                </a:cxn>
                <a:cxn ang="0">
                  <a:pos x="10" y="48"/>
                </a:cxn>
                <a:cxn ang="0">
                  <a:pos x="12" y="56"/>
                </a:cxn>
                <a:cxn ang="0">
                  <a:pos x="22" y="60"/>
                </a:cxn>
                <a:cxn ang="0">
                  <a:pos x="28" y="56"/>
                </a:cxn>
                <a:cxn ang="0">
                  <a:pos x="34" y="54"/>
                </a:cxn>
                <a:cxn ang="0">
                  <a:pos x="52" y="58"/>
                </a:cxn>
                <a:cxn ang="0">
                  <a:pos x="52" y="52"/>
                </a:cxn>
                <a:cxn ang="0">
                  <a:pos x="54" y="44"/>
                </a:cxn>
                <a:cxn ang="0">
                  <a:pos x="56" y="38"/>
                </a:cxn>
                <a:cxn ang="0">
                  <a:pos x="58" y="34"/>
                </a:cxn>
                <a:cxn ang="0">
                  <a:pos x="62" y="32"/>
                </a:cxn>
              </a:cxnLst>
              <a:rect l="0" t="0" r="r" b="b"/>
              <a:pathLst>
                <a:path w="68" h="60">
                  <a:moveTo>
                    <a:pt x="62" y="32"/>
                  </a:moveTo>
                  <a:lnTo>
                    <a:pt x="68" y="24"/>
                  </a:lnTo>
                  <a:lnTo>
                    <a:pt x="48" y="8"/>
                  </a:lnTo>
                  <a:lnTo>
                    <a:pt x="40" y="4"/>
                  </a:lnTo>
                  <a:lnTo>
                    <a:pt x="34" y="0"/>
                  </a:lnTo>
                  <a:lnTo>
                    <a:pt x="28" y="0"/>
                  </a:lnTo>
                  <a:lnTo>
                    <a:pt x="22" y="0"/>
                  </a:lnTo>
                  <a:lnTo>
                    <a:pt x="14" y="2"/>
                  </a:lnTo>
                  <a:lnTo>
                    <a:pt x="14" y="20"/>
                  </a:lnTo>
                  <a:lnTo>
                    <a:pt x="10" y="28"/>
                  </a:lnTo>
                  <a:lnTo>
                    <a:pt x="4" y="36"/>
                  </a:lnTo>
                  <a:lnTo>
                    <a:pt x="0" y="40"/>
                  </a:lnTo>
                  <a:lnTo>
                    <a:pt x="8" y="48"/>
                  </a:lnTo>
                  <a:lnTo>
                    <a:pt x="10" y="48"/>
                  </a:lnTo>
                  <a:lnTo>
                    <a:pt x="12" y="56"/>
                  </a:lnTo>
                  <a:lnTo>
                    <a:pt x="22" y="60"/>
                  </a:lnTo>
                  <a:lnTo>
                    <a:pt x="28" y="56"/>
                  </a:lnTo>
                  <a:lnTo>
                    <a:pt x="34" y="54"/>
                  </a:lnTo>
                  <a:lnTo>
                    <a:pt x="52" y="58"/>
                  </a:lnTo>
                  <a:lnTo>
                    <a:pt x="52" y="52"/>
                  </a:lnTo>
                  <a:lnTo>
                    <a:pt x="54" y="44"/>
                  </a:lnTo>
                  <a:lnTo>
                    <a:pt x="56" y="38"/>
                  </a:lnTo>
                  <a:lnTo>
                    <a:pt x="58" y="34"/>
                  </a:lnTo>
                  <a:lnTo>
                    <a:pt x="62" y="32"/>
                  </a:lnTo>
                  <a:close/>
                </a:path>
              </a:pathLst>
            </a:custGeom>
            <a:blipFill dpi="0" rotWithShape="0">
              <a:blip r:embed="rId7"/>
              <a:srcRect/>
              <a:tile tx="0" ty="0" sx="100000" sy="100000" flip="none" algn="tl"/>
            </a:blipFill>
            <a:ln w="9525">
              <a:noFill/>
              <a:round/>
            </a:ln>
          </p:spPr>
          <p:txBody>
            <a:bodyPr anchor="ctr"/>
            <a:lstStyle/>
            <a:p>
              <a:endParaRPr lang="zh-CN" altLang="en-US"/>
            </a:p>
          </p:txBody>
        </p:sp>
        <p:sp>
          <p:nvSpPr>
            <p:cNvPr id="75" name="Freeform 36"/>
            <p:cNvSpPr/>
            <p:nvPr/>
          </p:nvSpPr>
          <p:spPr bwMode="auto">
            <a:xfrm>
              <a:off x="4450571" y="2492033"/>
              <a:ext cx="676716" cy="522754"/>
            </a:xfrm>
            <a:custGeom>
              <a:avLst/>
              <a:gdLst/>
              <a:ahLst/>
              <a:cxnLst>
                <a:cxn ang="0">
                  <a:pos x="264" y="86"/>
                </a:cxn>
                <a:cxn ang="0">
                  <a:pos x="252" y="70"/>
                </a:cxn>
                <a:cxn ang="0">
                  <a:pos x="226" y="44"/>
                </a:cxn>
                <a:cxn ang="0">
                  <a:pos x="204" y="38"/>
                </a:cxn>
                <a:cxn ang="0">
                  <a:pos x="194" y="28"/>
                </a:cxn>
                <a:cxn ang="0">
                  <a:pos x="170" y="18"/>
                </a:cxn>
                <a:cxn ang="0">
                  <a:pos x="170" y="2"/>
                </a:cxn>
                <a:cxn ang="0">
                  <a:pos x="164" y="0"/>
                </a:cxn>
                <a:cxn ang="0">
                  <a:pos x="148" y="12"/>
                </a:cxn>
                <a:cxn ang="0">
                  <a:pos x="140" y="26"/>
                </a:cxn>
                <a:cxn ang="0">
                  <a:pos x="126" y="46"/>
                </a:cxn>
                <a:cxn ang="0">
                  <a:pos x="120" y="52"/>
                </a:cxn>
                <a:cxn ang="0">
                  <a:pos x="116" y="48"/>
                </a:cxn>
                <a:cxn ang="0">
                  <a:pos x="102" y="40"/>
                </a:cxn>
                <a:cxn ang="0">
                  <a:pos x="88" y="40"/>
                </a:cxn>
                <a:cxn ang="0">
                  <a:pos x="62" y="50"/>
                </a:cxn>
                <a:cxn ang="0">
                  <a:pos x="26" y="44"/>
                </a:cxn>
                <a:cxn ang="0">
                  <a:pos x="20" y="32"/>
                </a:cxn>
                <a:cxn ang="0">
                  <a:pos x="8" y="18"/>
                </a:cxn>
                <a:cxn ang="0">
                  <a:pos x="4" y="36"/>
                </a:cxn>
                <a:cxn ang="0">
                  <a:pos x="0" y="40"/>
                </a:cxn>
                <a:cxn ang="0">
                  <a:pos x="10" y="42"/>
                </a:cxn>
                <a:cxn ang="0">
                  <a:pos x="40" y="76"/>
                </a:cxn>
                <a:cxn ang="0">
                  <a:pos x="98" y="96"/>
                </a:cxn>
                <a:cxn ang="0">
                  <a:pos x="112" y="112"/>
                </a:cxn>
                <a:cxn ang="0">
                  <a:pos x="124" y="150"/>
                </a:cxn>
                <a:cxn ang="0">
                  <a:pos x="146" y="162"/>
                </a:cxn>
                <a:cxn ang="0">
                  <a:pos x="180" y="144"/>
                </a:cxn>
                <a:cxn ang="0">
                  <a:pos x="184" y="144"/>
                </a:cxn>
                <a:cxn ang="0">
                  <a:pos x="200" y="146"/>
                </a:cxn>
                <a:cxn ang="0">
                  <a:pos x="198" y="152"/>
                </a:cxn>
                <a:cxn ang="0">
                  <a:pos x="186" y="186"/>
                </a:cxn>
                <a:cxn ang="0">
                  <a:pos x="166" y="194"/>
                </a:cxn>
                <a:cxn ang="0">
                  <a:pos x="152" y="222"/>
                </a:cxn>
                <a:cxn ang="0">
                  <a:pos x="148" y="234"/>
                </a:cxn>
                <a:cxn ang="0">
                  <a:pos x="172" y="252"/>
                </a:cxn>
                <a:cxn ang="0">
                  <a:pos x="182" y="254"/>
                </a:cxn>
                <a:cxn ang="0">
                  <a:pos x="194" y="270"/>
                </a:cxn>
                <a:cxn ang="0">
                  <a:pos x="204" y="262"/>
                </a:cxn>
                <a:cxn ang="0">
                  <a:pos x="214" y="264"/>
                </a:cxn>
                <a:cxn ang="0">
                  <a:pos x="224" y="270"/>
                </a:cxn>
                <a:cxn ang="0">
                  <a:pos x="236" y="286"/>
                </a:cxn>
                <a:cxn ang="0">
                  <a:pos x="242" y="284"/>
                </a:cxn>
                <a:cxn ang="0">
                  <a:pos x="264" y="288"/>
                </a:cxn>
                <a:cxn ang="0">
                  <a:pos x="304" y="286"/>
                </a:cxn>
                <a:cxn ang="0">
                  <a:pos x="318" y="278"/>
                </a:cxn>
                <a:cxn ang="0">
                  <a:pos x="312" y="268"/>
                </a:cxn>
                <a:cxn ang="0">
                  <a:pos x="322" y="256"/>
                </a:cxn>
                <a:cxn ang="0">
                  <a:pos x="324" y="238"/>
                </a:cxn>
                <a:cxn ang="0">
                  <a:pos x="326" y="230"/>
                </a:cxn>
                <a:cxn ang="0">
                  <a:pos x="340" y="222"/>
                </a:cxn>
                <a:cxn ang="0">
                  <a:pos x="356" y="226"/>
                </a:cxn>
                <a:cxn ang="0">
                  <a:pos x="378" y="238"/>
                </a:cxn>
                <a:cxn ang="0">
                  <a:pos x="364" y="210"/>
                </a:cxn>
                <a:cxn ang="0">
                  <a:pos x="348" y="194"/>
                </a:cxn>
                <a:cxn ang="0">
                  <a:pos x="294" y="170"/>
                </a:cxn>
                <a:cxn ang="0">
                  <a:pos x="292" y="146"/>
                </a:cxn>
                <a:cxn ang="0">
                  <a:pos x="270" y="94"/>
                </a:cxn>
              </a:cxnLst>
              <a:rect l="0" t="0" r="r" b="b"/>
              <a:pathLst>
                <a:path w="378" h="292">
                  <a:moveTo>
                    <a:pt x="264" y="86"/>
                  </a:moveTo>
                  <a:lnTo>
                    <a:pt x="264" y="86"/>
                  </a:lnTo>
                  <a:lnTo>
                    <a:pt x="258" y="78"/>
                  </a:lnTo>
                  <a:lnTo>
                    <a:pt x="252" y="70"/>
                  </a:lnTo>
                  <a:lnTo>
                    <a:pt x="240" y="46"/>
                  </a:lnTo>
                  <a:lnTo>
                    <a:pt x="226" y="44"/>
                  </a:lnTo>
                  <a:lnTo>
                    <a:pt x="214" y="42"/>
                  </a:lnTo>
                  <a:lnTo>
                    <a:pt x="204" y="38"/>
                  </a:lnTo>
                  <a:lnTo>
                    <a:pt x="198" y="34"/>
                  </a:lnTo>
                  <a:lnTo>
                    <a:pt x="194" y="28"/>
                  </a:lnTo>
                  <a:lnTo>
                    <a:pt x="188" y="24"/>
                  </a:lnTo>
                  <a:lnTo>
                    <a:pt x="170" y="18"/>
                  </a:lnTo>
                  <a:lnTo>
                    <a:pt x="166" y="16"/>
                  </a:lnTo>
                  <a:lnTo>
                    <a:pt x="170" y="2"/>
                  </a:lnTo>
                  <a:lnTo>
                    <a:pt x="168" y="2"/>
                  </a:lnTo>
                  <a:lnTo>
                    <a:pt x="164" y="0"/>
                  </a:lnTo>
                  <a:lnTo>
                    <a:pt x="152" y="8"/>
                  </a:lnTo>
                  <a:lnTo>
                    <a:pt x="148" y="12"/>
                  </a:lnTo>
                  <a:lnTo>
                    <a:pt x="144" y="16"/>
                  </a:lnTo>
                  <a:lnTo>
                    <a:pt x="140" y="26"/>
                  </a:lnTo>
                  <a:lnTo>
                    <a:pt x="132" y="32"/>
                  </a:lnTo>
                  <a:lnTo>
                    <a:pt x="126" y="46"/>
                  </a:lnTo>
                  <a:lnTo>
                    <a:pt x="124" y="50"/>
                  </a:lnTo>
                  <a:lnTo>
                    <a:pt x="120" y="52"/>
                  </a:lnTo>
                  <a:lnTo>
                    <a:pt x="118" y="52"/>
                  </a:lnTo>
                  <a:lnTo>
                    <a:pt x="116" y="48"/>
                  </a:lnTo>
                  <a:lnTo>
                    <a:pt x="108" y="42"/>
                  </a:lnTo>
                  <a:lnTo>
                    <a:pt x="102" y="40"/>
                  </a:lnTo>
                  <a:lnTo>
                    <a:pt x="96" y="38"/>
                  </a:lnTo>
                  <a:lnTo>
                    <a:pt x="88" y="40"/>
                  </a:lnTo>
                  <a:lnTo>
                    <a:pt x="76" y="46"/>
                  </a:lnTo>
                  <a:lnTo>
                    <a:pt x="62" y="50"/>
                  </a:lnTo>
                  <a:lnTo>
                    <a:pt x="32" y="50"/>
                  </a:lnTo>
                  <a:lnTo>
                    <a:pt x="26" y="44"/>
                  </a:lnTo>
                  <a:lnTo>
                    <a:pt x="22" y="38"/>
                  </a:lnTo>
                  <a:lnTo>
                    <a:pt x="20" y="32"/>
                  </a:lnTo>
                  <a:lnTo>
                    <a:pt x="20" y="22"/>
                  </a:lnTo>
                  <a:lnTo>
                    <a:pt x="8" y="18"/>
                  </a:lnTo>
                  <a:lnTo>
                    <a:pt x="4" y="34"/>
                  </a:lnTo>
                  <a:lnTo>
                    <a:pt x="4" y="36"/>
                  </a:lnTo>
                  <a:lnTo>
                    <a:pt x="2" y="36"/>
                  </a:lnTo>
                  <a:lnTo>
                    <a:pt x="0" y="40"/>
                  </a:lnTo>
                  <a:lnTo>
                    <a:pt x="8" y="42"/>
                  </a:lnTo>
                  <a:lnTo>
                    <a:pt x="10" y="42"/>
                  </a:lnTo>
                  <a:lnTo>
                    <a:pt x="28" y="66"/>
                  </a:lnTo>
                  <a:lnTo>
                    <a:pt x="40" y="76"/>
                  </a:lnTo>
                  <a:lnTo>
                    <a:pt x="68" y="86"/>
                  </a:lnTo>
                  <a:lnTo>
                    <a:pt x="98" y="96"/>
                  </a:lnTo>
                  <a:lnTo>
                    <a:pt x="104" y="102"/>
                  </a:lnTo>
                  <a:lnTo>
                    <a:pt x="112" y="112"/>
                  </a:lnTo>
                  <a:lnTo>
                    <a:pt x="118" y="128"/>
                  </a:lnTo>
                  <a:lnTo>
                    <a:pt x="124" y="150"/>
                  </a:lnTo>
                  <a:lnTo>
                    <a:pt x="140" y="158"/>
                  </a:lnTo>
                  <a:lnTo>
                    <a:pt x="146" y="162"/>
                  </a:lnTo>
                  <a:lnTo>
                    <a:pt x="152" y="162"/>
                  </a:lnTo>
                  <a:lnTo>
                    <a:pt x="180" y="144"/>
                  </a:lnTo>
                  <a:lnTo>
                    <a:pt x="182" y="142"/>
                  </a:lnTo>
                  <a:lnTo>
                    <a:pt x="184" y="144"/>
                  </a:lnTo>
                  <a:lnTo>
                    <a:pt x="198" y="146"/>
                  </a:lnTo>
                  <a:lnTo>
                    <a:pt x="200" y="146"/>
                  </a:lnTo>
                  <a:lnTo>
                    <a:pt x="200" y="150"/>
                  </a:lnTo>
                  <a:lnTo>
                    <a:pt x="198" y="152"/>
                  </a:lnTo>
                  <a:lnTo>
                    <a:pt x="192" y="174"/>
                  </a:lnTo>
                  <a:lnTo>
                    <a:pt x="186" y="186"/>
                  </a:lnTo>
                  <a:lnTo>
                    <a:pt x="168" y="186"/>
                  </a:lnTo>
                  <a:lnTo>
                    <a:pt x="166" y="194"/>
                  </a:lnTo>
                  <a:lnTo>
                    <a:pt x="164" y="202"/>
                  </a:lnTo>
                  <a:lnTo>
                    <a:pt x="152" y="222"/>
                  </a:lnTo>
                  <a:lnTo>
                    <a:pt x="148" y="228"/>
                  </a:lnTo>
                  <a:lnTo>
                    <a:pt x="148" y="234"/>
                  </a:lnTo>
                  <a:lnTo>
                    <a:pt x="166" y="246"/>
                  </a:lnTo>
                  <a:lnTo>
                    <a:pt x="172" y="252"/>
                  </a:lnTo>
                  <a:lnTo>
                    <a:pt x="178" y="254"/>
                  </a:lnTo>
                  <a:lnTo>
                    <a:pt x="182" y="254"/>
                  </a:lnTo>
                  <a:lnTo>
                    <a:pt x="186" y="266"/>
                  </a:lnTo>
                  <a:lnTo>
                    <a:pt x="194" y="270"/>
                  </a:lnTo>
                  <a:lnTo>
                    <a:pt x="200" y="266"/>
                  </a:lnTo>
                  <a:lnTo>
                    <a:pt x="204" y="262"/>
                  </a:lnTo>
                  <a:lnTo>
                    <a:pt x="208" y="262"/>
                  </a:lnTo>
                  <a:lnTo>
                    <a:pt x="214" y="264"/>
                  </a:lnTo>
                  <a:lnTo>
                    <a:pt x="218" y="266"/>
                  </a:lnTo>
                  <a:lnTo>
                    <a:pt x="224" y="270"/>
                  </a:lnTo>
                  <a:lnTo>
                    <a:pt x="230" y="278"/>
                  </a:lnTo>
                  <a:lnTo>
                    <a:pt x="236" y="286"/>
                  </a:lnTo>
                  <a:lnTo>
                    <a:pt x="238" y="286"/>
                  </a:lnTo>
                  <a:lnTo>
                    <a:pt x="242" y="284"/>
                  </a:lnTo>
                  <a:lnTo>
                    <a:pt x="248" y="284"/>
                  </a:lnTo>
                  <a:lnTo>
                    <a:pt x="264" y="288"/>
                  </a:lnTo>
                  <a:lnTo>
                    <a:pt x="284" y="292"/>
                  </a:lnTo>
                  <a:lnTo>
                    <a:pt x="304" y="286"/>
                  </a:lnTo>
                  <a:lnTo>
                    <a:pt x="312" y="282"/>
                  </a:lnTo>
                  <a:lnTo>
                    <a:pt x="318" y="278"/>
                  </a:lnTo>
                  <a:lnTo>
                    <a:pt x="312" y="272"/>
                  </a:lnTo>
                  <a:lnTo>
                    <a:pt x="312" y="268"/>
                  </a:lnTo>
                  <a:lnTo>
                    <a:pt x="316" y="262"/>
                  </a:lnTo>
                  <a:lnTo>
                    <a:pt x="322" y="256"/>
                  </a:lnTo>
                  <a:lnTo>
                    <a:pt x="324" y="248"/>
                  </a:lnTo>
                  <a:lnTo>
                    <a:pt x="324" y="238"/>
                  </a:lnTo>
                  <a:lnTo>
                    <a:pt x="324" y="232"/>
                  </a:lnTo>
                  <a:lnTo>
                    <a:pt x="326" y="230"/>
                  </a:lnTo>
                  <a:lnTo>
                    <a:pt x="330" y="226"/>
                  </a:lnTo>
                  <a:lnTo>
                    <a:pt x="340" y="222"/>
                  </a:lnTo>
                  <a:lnTo>
                    <a:pt x="348" y="222"/>
                  </a:lnTo>
                  <a:lnTo>
                    <a:pt x="356" y="226"/>
                  </a:lnTo>
                  <a:lnTo>
                    <a:pt x="366" y="230"/>
                  </a:lnTo>
                  <a:lnTo>
                    <a:pt x="378" y="238"/>
                  </a:lnTo>
                  <a:lnTo>
                    <a:pt x="372" y="222"/>
                  </a:lnTo>
                  <a:lnTo>
                    <a:pt x="364" y="210"/>
                  </a:lnTo>
                  <a:lnTo>
                    <a:pt x="362" y="196"/>
                  </a:lnTo>
                  <a:lnTo>
                    <a:pt x="348" y="194"/>
                  </a:lnTo>
                  <a:lnTo>
                    <a:pt x="312" y="172"/>
                  </a:lnTo>
                  <a:lnTo>
                    <a:pt x="294" y="170"/>
                  </a:lnTo>
                  <a:lnTo>
                    <a:pt x="294" y="166"/>
                  </a:lnTo>
                  <a:lnTo>
                    <a:pt x="292" y="146"/>
                  </a:lnTo>
                  <a:lnTo>
                    <a:pt x="276" y="106"/>
                  </a:lnTo>
                  <a:lnTo>
                    <a:pt x="270" y="94"/>
                  </a:lnTo>
                  <a:lnTo>
                    <a:pt x="264" y="86"/>
                  </a:lnTo>
                  <a:close/>
                </a:path>
              </a:pathLst>
            </a:custGeom>
            <a:blipFill dpi="0" rotWithShape="0">
              <a:blip r:embed="rId7"/>
              <a:srcRect/>
              <a:tile tx="0" ty="0" sx="100000" sy="100000" flip="none" algn="tl"/>
            </a:blipFill>
            <a:ln w="9525">
              <a:noFill/>
              <a:round/>
            </a:ln>
          </p:spPr>
          <p:txBody>
            <a:bodyPr anchor="ctr"/>
            <a:lstStyle/>
            <a:p>
              <a:endParaRPr lang="zh-CN" altLang="en-US"/>
            </a:p>
          </p:txBody>
        </p:sp>
        <p:sp>
          <p:nvSpPr>
            <p:cNvPr id="76" name="Freeform 37"/>
            <p:cNvSpPr/>
            <p:nvPr/>
          </p:nvSpPr>
          <p:spPr bwMode="auto">
            <a:xfrm>
              <a:off x="4096101" y="1493072"/>
              <a:ext cx="630169" cy="898707"/>
            </a:xfrm>
            <a:custGeom>
              <a:avLst/>
              <a:gdLst/>
              <a:ahLst/>
              <a:cxnLst>
                <a:cxn ang="0">
                  <a:pos x="312" y="144"/>
                </a:cxn>
                <a:cxn ang="0">
                  <a:pos x="270" y="122"/>
                </a:cxn>
                <a:cxn ang="0">
                  <a:pos x="278" y="102"/>
                </a:cxn>
                <a:cxn ang="0">
                  <a:pos x="246" y="88"/>
                </a:cxn>
                <a:cxn ang="0">
                  <a:pos x="234" y="48"/>
                </a:cxn>
                <a:cxn ang="0">
                  <a:pos x="226" y="40"/>
                </a:cxn>
                <a:cxn ang="0">
                  <a:pos x="210" y="30"/>
                </a:cxn>
                <a:cxn ang="0">
                  <a:pos x="200" y="0"/>
                </a:cxn>
                <a:cxn ang="0">
                  <a:pos x="178" y="16"/>
                </a:cxn>
                <a:cxn ang="0">
                  <a:pos x="146" y="64"/>
                </a:cxn>
                <a:cxn ang="0">
                  <a:pos x="130" y="68"/>
                </a:cxn>
                <a:cxn ang="0">
                  <a:pos x="114" y="78"/>
                </a:cxn>
                <a:cxn ang="0">
                  <a:pos x="80" y="96"/>
                </a:cxn>
                <a:cxn ang="0">
                  <a:pos x="50" y="94"/>
                </a:cxn>
                <a:cxn ang="0">
                  <a:pos x="42" y="56"/>
                </a:cxn>
                <a:cxn ang="0">
                  <a:pos x="16" y="96"/>
                </a:cxn>
                <a:cxn ang="0">
                  <a:pos x="0" y="122"/>
                </a:cxn>
                <a:cxn ang="0">
                  <a:pos x="38" y="186"/>
                </a:cxn>
                <a:cxn ang="0">
                  <a:pos x="12" y="200"/>
                </a:cxn>
                <a:cxn ang="0">
                  <a:pos x="48" y="240"/>
                </a:cxn>
                <a:cxn ang="0">
                  <a:pos x="36" y="284"/>
                </a:cxn>
                <a:cxn ang="0">
                  <a:pos x="8" y="332"/>
                </a:cxn>
                <a:cxn ang="0">
                  <a:pos x="48" y="376"/>
                </a:cxn>
                <a:cxn ang="0">
                  <a:pos x="32" y="416"/>
                </a:cxn>
                <a:cxn ang="0">
                  <a:pos x="14" y="456"/>
                </a:cxn>
                <a:cxn ang="0">
                  <a:pos x="14" y="468"/>
                </a:cxn>
                <a:cxn ang="0">
                  <a:pos x="28" y="488"/>
                </a:cxn>
                <a:cxn ang="0">
                  <a:pos x="80" y="500"/>
                </a:cxn>
                <a:cxn ang="0">
                  <a:pos x="122" y="486"/>
                </a:cxn>
                <a:cxn ang="0">
                  <a:pos x="158" y="400"/>
                </a:cxn>
                <a:cxn ang="0">
                  <a:pos x="240" y="332"/>
                </a:cxn>
                <a:cxn ang="0">
                  <a:pos x="226" y="302"/>
                </a:cxn>
                <a:cxn ang="0">
                  <a:pos x="196" y="292"/>
                </a:cxn>
                <a:cxn ang="0">
                  <a:pos x="176" y="256"/>
                </a:cxn>
                <a:cxn ang="0">
                  <a:pos x="146" y="240"/>
                </a:cxn>
                <a:cxn ang="0">
                  <a:pos x="110" y="226"/>
                </a:cxn>
                <a:cxn ang="0">
                  <a:pos x="96" y="210"/>
                </a:cxn>
                <a:cxn ang="0">
                  <a:pos x="110" y="192"/>
                </a:cxn>
                <a:cxn ang="0">
                  <a:pos x="112" y="164"/>
                </a:cxn>
                <a:cxn ang="0">
                  <a:pos x="120" y="152"/>
                </a:cxn>
                <a:cxn ang="0">
                  <a:pos x="150" y="140"/>
                </a:cxn>
                <a:cxn ang="0">
                  <a:pos x="140" y="128"/>
                </a:cxn>
                <a:cxn ang="0">
                  <a:pos x="160" y="116"/>
                </a:cxn>
                <a:cxn ang="0">
                  <a:pos x="208" y="134"/>
                </a:cxn>
                <a:cxn ang="0">
                  <a:pos x="210" y="152"/>
                </a:cxn>
                <a:cxn ang="0">
                  <a:pos x="210" y="180"/>
                </a:cxn>
                <a:cxn ang="0">
                  <a:pos x="234" y="172"/>
                </a:cxn>
                <a:cxn ang="0">
                  <a:pos x="246" y="210"/>
                </a:cxn>
                <a:cxn ang="0">
                  <a:pos x="300" y="244"/>
                </a:cxn>
                <a:cxn ang="0">
                  <a:pos x="336" y="188"/>
                </a:cxn>
                <a:cxn ang="0">
                  <a:pos x="350" y="176"/>
                </a:cxn>
                <a:cxn ang="0">
                  <a:pos x="326" y="156"/>
                </a:cxn>
              </a:cxnLst>
              <a:rect l="0" t="0" r="r" b="b"/>
              <a:pathLst>
                <a:path w="352" h="502">
                  <a:moveTo>
                    <a:pt x="324" y="152"/>
                  </a:moveTo>
                  <a:lnTo>
                    <a:pt x="318" y="148"/>
                  </a:lnTo>
                  <a:lnTo>
                    <a:pt x="316" y="148"/>
                  </a:lnTo>
                  <a:lnTo>
                    <a:pt x="312" y="144"/>
                  </a:lnTo>
                  <a:lnTo>
                    <a:pt x="290" y="136"/>
                  </a:lnTo>
                  <a:lnTo>
                    <a:pt x="284" y="136"/>
                  </a:lnTo>
                  <a:lnTo>
                    <a:pt x="280" y="138"/>
                  </a:lnTo>
                  <a:lnTo>
                    <a:pt x="270" y="122"/>
                  </a:lnTo>
                  <a:lnTo>
                    <a:pt x="272" y="120"/>
                  </a:lnTo>
                  <a:lnTo>
                    <a:pt x="278" y="112"/>
                  </a:lnTo>
                  <a:lnTo>
                    <a:pt x="278" y="104"/>
                  </a:lnTo>
                  <a:lnTo>
                    <a:pt x="278" y="102"/>
                  </a:lnTo>
                  <a:lnTo>
                    <a:pt x="282" y="96"/>
                  </a:lnTo>
                  <a:lnTo>
                    <a:pt x="280" y="94"/>
                  </a:lnTo>
                  <a:lnTo>
                    <a:pt x="268" y="92"/>
                  </a:lnTo>
                  <a:lnTo>
                    <a:pt x="246" y="88"/>
                  </a:lnTo>
                  <a:lnTo>
                    <a:pt x="234" y="76"/>
                  </a:lnTo>
                  <a:lnTo>
                    <a:pt x="230" y="68"/>
                  </a:lnTo>
                  <a:lnTo>
                    <a:pt x="228" y="64"/>
                  </a:lnTo>
                  <a:lnTo>
                    <a:pt x="234" y="48"/>
                  </a:lnTo>
                  <a:lnTo>
                    <a:pt x="234" y="36"/>
                  </a:lnTo>
                  <a:lnTo>
                    <a:pt x="234" y="32"/>
                  </a:lnTo>
                  <a:lnTo>
                    <a:pt x="228" y="40"/>
                  </a:lnTo>
                  <a:lnTo>
                    <a:pt x="226" y="40"/>
                  </a:lnTo>
                  <a:lnTo>
                    <a:pt x="226" y="42"/>
                  </a:lnTo>
                  <a:lnTo>
                    <a:pt x="224" y="40"/>
                  </a:lnTo>
                  <a:lnTo>
                    <a:pt x="222" y="40"/>
                  </a:lnTo>
                  <a:lnTo>
                    <a:pt x="210" y="30"/>
                  </a:lnTo>
                  <a:lnTo>
                    <a:pt x="208" y="28"/>
                  </a:lnTo>
                  <a:lnTo>
                    <a:pt x="208" y="26"/>
                  </a:lnTo>
                  <a:lnTo>
                    <a:pt x="206" y="8"/>
                  </a:lnTo>
                  <a:lnTo>
                    <a:pt x="200" y="0"/>
                  </a:lnTo>
                  <a:lnTo>
                    <a:pt x="188" y="0"/>
                  </a:lnTo>
                  <a:lnTo>
                    <a:pt x="180" y="14"/>
                  </a:lnTo>
                  <a:lnTo>
                    <a:pt x="180" y="16"/>
                  </a:lnTo>
                  <a:lnTo>
                    <a:pt x="178" y="16"/>
                  </a:lnTo>
                  <a:lnTo>
                    <a:pt x="160" y="12"/>
                  </a:lnTo>
                  <a:lnTo>
                    <a:pt x="156" y="30"/>
                  </a:lnTo>
                  <a:lnTo>
                    <a:pt x="156" y="48"/>
                  </a:lnTo>
                  <a:lnTo>
                    <a:pt x="146" y="64"/>
                  </a:lnTo>
                  <a:lnTo>
                    <a:pt x="146" y="66"/>
                  </a:lnTo>
                  <a:lnTo>
                    <a:pt x="144" y="66"/>
                  </a:lnTo>
                  <a:lnTo>
                    <a:pt x="142" y="66"/>
                  </a:lnTo>
                  <a:lnTo>
                    <a:pt x="130" y="68"/>
                  </a:lnTo>
                  <a:lnTo>
                    <a:pt x="118" y="76"/>
                  </a:lnTo>
                  <a:lnTo>
                    <a:pt x="118" y="78"/>
                  </a:lnTo>
                  <a:lnTo>
                    <a:pt x="116" y="78"/>
                  </a:lnTo>
                  <a:lnTo>
                    <a:pt x="114" y="78"/>
                  </a:lnTo>
                  <a:lnTo>
                    <a:pt x="92" y="70"/>
                  </a:lnTo>
                  <a:lnTo>
                    <a:pt x="90" y="78"/>
                  </a:lnTo>
                  <a:lnTo>
                    <a:pt x="90" y="80"/>
                  </a:lnTo>
                  <a:lnTo>
                    <a:pt x="80" y="96"/>
                  </a:lnTo>
                  <a:lnTo>
                    <a:pt x="76" y="100"/>
                  </a:lnTo>
                  <a:lnTo>
                    <a:pt x="74" y="100"/>
                  </a:lnTo>
                  <a:lnTo>
                    <a:pt x="64" y="100"/>
                  </a:lnTo>
                  <a:lnTo>
                    <a:pt x="50" y="94"/>
                  </a:lnTo>
                  <a:lnTo>
                    <a:pt x="48" y="92"/>
                  </a:lnTo>
                  <a:lnTo>
                    <a:pt x="48" y="90"/>
                  </a:lnTo>
                  <a:lnTo>
                    <a:pt x="46" y="72"/>
                  </a:lnTo>
                  <a:lnTo>
                    <a:pt x="42" y="56"/>
                  </a:lnTo>
                  <a:lnTo>
                    <a:pt x="38" y="52"/>
                  </a:lnTo>
                  <a:lnTo>
                    <a:pt x="34" y="64"/>
                  </a:lnTo>
                  <a:lnTo>
                    <a:pt x="24" y="76"/>
                  </a:lnTo>
                  <a:lnTo>
                    <a:pt x="16" y="96"/>
                  </a:lnTo>
                  <a:lnTo>
                    <a:pt x="14" y="96"/>
                  </a:lnTo>
                  <a:lnTo>
                    <a:pt x="8" y="108"/>
                  </a:lnTo>
                  <a:lnTo>
                    <a:pt x="6" y="114"/>
                  </a:lnTo>
                  <a:lnTo>
                    <a:pt x="0" y="122"/>
                  </a:lnTo>
                  <a:lnTo>
                    <a:pt x="6" y="140"/>
                  </a:lnTo>
                  <a:lnTo>
                    <a:pt x="30" y="168"/>
                  </a:lnTo>
                  <a:lnTo>
                    <a:pt x="38" y="184"/>
                  </a:lnTo>
                  <a:lnTo>
                    <a:pt x="38" y="186"/>
                  </a:lnTo>
                  <a:lnTo>
                    <a:pt x="36" y="188"/>
                  </a:lnTo>
                  <a:lnTo>
                    <a:pt x="30" y="196"/>
                  </a:lnTo>
                  <a:lnTo>
                    <a:pt x="28" y="196"/>
                  </a:lnTo>
                  <a:lnTo>
                    <a:pt x="12" y="200"/>
                  </a:lnTo>
                  <a:lnTo>
                    <a:pt x="14" y="212"/>
                  </a:lnTo>
                  <a:lnTo>
                    <a:pt x="26" y="220"/>
                  </a:lnTo>
                  <a:lnTo>
                    <a:pt x="42" y="224"/>
                  </a:lnTo>
                  <a:lnTo>
                    <a:pt x="48" y="240"/>
                  </a:lnTo>
                  <a:lnTo>
                    <a:pt x="44" y="268"/>
                  </a:lnTo>
                  <a:lnTo>
                    <a:pt x="38" y="280"/>
                  </a:lnTo>
                  <a:lnTo>
                    <a:pt x="38" y="284"/>
                  </a:lnTo>
                  <a:lnTo>
                    <a:pt x="36" y="284"/>
                  </a:lnTo>
                  <a:lnTo>
                    <a:pt x="16" y="286"/>
                  </a:lnTo>
                  <a:lnTo>
                    <a:pt x="16" y="294"/>
                  </a:lnTo>
                  <a:lnTo>
                    <a:pt x="10" y="312"/>
                  </a:lnTo>
                  <a:lnTo>
                    <a:pt x="8" y="332"/>
                  </a:lnTo>
                  <a:lnTo>
                    <a:pt x="12" y="344"/>
                  </a:lnTo>
                  <a:lnTo>
                    <a:pt x="36" y="358"/>
                  </a:lnTo>
                  <a:lnTo>
                    <a:pt x="38" y="360"/>
                  </a:lnTo>
                  <a:lnTo>
                    <a:pt x="48" y="376"/>
                  </a:lnTo>
                  <a:lnTo>
                    <a:pt x="48" y="378"/>
                  </a:lnTo>
                  <a:lnTo>
                    <a:pt x="48" y="380"/>
                  </a:lnTo>
                  <a:lnTo>
                    <a:pt x="34" y="408"/>
                  </a:lnTo>
                  <a:lnTo>
                    <a:pt x="32" y="416"/>
                  </a:lnTo>
                  <a:lnTo>
                    <a:pt x="24" y="434"/>
                  </a:lnTo>
                  <a:lnTo>
                    <a:pt x="20" y="448"/>
                  </a:lnTo>
                  <a:lnTo>
                    <a:pt x="20" y="450"/>
                  </a:lnTo>
                  <a:lnTo>
                    <a:pt x="14" y="456"/>
                  </a:lnTo>
                  <a:lnTo>
                    <a:pt x="12" y="462"/>
                  </a:lnTo>
                  <a:lnTo>
                    <a:pt x="12" y="464"/>
                  </a:lnTo>
                  <a:lnTo>
                    <a:pt x="12" y="466"/>
                  </a:lnTo>
                  <a:lnTo>
                    <a:pt x="14" y="468"/>
                  </a:lnTo>
                  <a:lnTo>
                    <a:pt x="22" y="476"/>
                  </a:lnTo>
                  <a:lnTo>
                    <a:pt x="26" y="482"/>
                  </a:lnTo>
                  <a:lnTo>
                    <a:pt x="28" y="484"/>
                  </a:lnTo>
                  <a:lnTo>
                    <a:pt x="28" y="488"/>
                  </a:lnTo>
                  <a:lnTo>
                    <a:pt x="30" y="492"/>
                  </a:lnTo>
                  <a:lnTo>
                    <a:pt x="36" y="496"/>
                  </a:lnTo>
                  <a:lnTo>
                    <a:pt x="66" y="502"/>
                  </a:lnTo>
                  <a:lnTo>
                    <a:pt x="80" y="500"/>
                  </a:lnTo>
                  <a:lnTo>
                    <a:pt x="94" y="496"/>
                  </a:lnTo>
                  <a:lnTo>
                    <a:pt x="108" y="492"/>
                  </a:lnTo>
                  <a:lnTo>
                    <a:pt x="122" y="492"/>
                  </a:lnTo>
                  <a:lnTo>
                    <a:pt x="122" y="486"/>
                  </a:lnTo>
                  <a:lnTo>
                    <a:pt x="114" y="464"/>
                  </a:lnTo>
                  <a:lnTo>
                    <a:pt x="112" y="464"/>
                  </a:lnTo>
                  <a:lnTo>
                    <a:pt x="114" y="464"/>
                  </a:lnTo>
                  <a:lnTo>
                    <a:pt x="158" y="400"/>
                  </a:lnTo>
                  <a:lnTo>
                    <a:pt x="208" y="352"/>
                  </a:lnTo>
                  <a:lnTo>
                    <a:pt x="224" y="348"/>
                  </a:lnTo>
                  <a:lnTo>
                    <a:pt x="232" y="338"/>
                  </a:lnTo>
                  <a:lnTo>
                    <a:pt x="240" y="332"/>
                  </a:lnTo>
                  <a:lnTo>
                    <a:pt x="250" y="328"/>
                  </a:lnTo>
                  <a:lnTo>
                    <a:pt x="246" y="324"/>
                  </a:lnTo>
                  <a:lnTo>
                    <a:pt x="234" y="312"/>
                  </a:lnTo>
                  <a:lnTo>
                    <a:pt x="226" y="302"/>
                  </a:lnTo>
                  <a:lnTo>
                    <a:pt x="226" y="300"/>
                  </a:lnTo>
                  <a:lnTo>
                    <a:pt x="230" y="294"/>
                  </a:lnTo>
                  <a:lnTo>
                    <a:pt x="218" y="296"/>
                  </a:lnTo>
                  <a:lnTo>
                    <a:pt x="196" y="292"/>
                  </a:lnTo>
                  <a:lnTo>
                    <a:pt x="186" y="284"/>
                  </a:lnTo>
                  <a:lnTo>
                    <a:pt x="182" y="280"/>
                  </a:lnTo>
                  <a:lnTo>
                    <a:pt x="180" y="276"/>
                  </a:lnTo>
                  <a:lnTo>
                    <a:pt x="176" y="256"/>
                  </a:lnTo>
                  <a:lnTo>
                    <a:pt x="174" y="238"/>
                  </a:lnTo>
                  <a:lnTo>
                    <a:pt x="170" y="242"/>
                  </a:lnTo>
                  <a:lnTo>
                    <a:pt x="164" y="244"/>
                  </a:lnTo>
                  <a:lnTo>
                    <a:pt x="146" y="240"/>
                  </a:lnTo>
                  <a:lnTo>
                    <a:pt x="136" y="232"/>
                  </a:lnTo>
                  <a:lnTo>
                    <a:pt x="122" y="228"/>
                  </a:lnTo>
                  <a:lnTo>
                    <a:pt x="116" y="228"/>
                  </a:lnTo>
                  <a:lnTo>
                    <a:pt x="110" y="226"/>
                  </a:lnTo>
                  <a:lnTo>
                    <a:pt x="104" y="224"/>
                  </a:lnTo>
                  <a:lnTo>
                    <a:pt x="98" y="218"/>
                  </a:lnTo>
                  <a:lnTo>
                    <a:pt x="96" y="214"/>
                  </a:lnTo>
                  <a:lnTo>
                    <a:pt x="96" y="210"/>
                  </a:lnTo>
                  <a:lnTo>
                    <a:pt x="96" y="206"/>
                  </a:lnTo>
                  <a:lnTo>
                    <a:pt x="98" y="202"/>
                  </a:lnTo>
                  <a:lnTo>
                    <a:pt x="102" y="200"/>
                  </a:lnTo>
                  <a:lnTo>
                    <a:pt x="110" y="192"/>
                  </a:lnTo>
                  <a:lnTo>
                    <a:pt x="118" y="180"/>
                  </a:lnTo>
                  <a:lnTo>
                    <a:pt x="116" y="176"/>
                  </a:lnTo>
                  <a:lnTo>
                    <a:pt x="114" y="170"/>
                  </a:lnTo>
                  <a:lnTo>
                    <a:pt x="112" y="164"/>
                  </a:lnTo>
                  <a:lnTo>
                    <a:pt x="114" y="160"/>
                  </a:lnTo>
                  <a:lnTo>
                    <a:pt x="114" y="158"/>
                  </a:lnTo>
                  <a:lnTo>
                    <a:pt x="116" y="156"/>
                  </a:lnTo>
                  <a:lnTo>
                    <a:pt x="120" y="152"/>
                  </a:lnTo>
                  <a:lnTo>
                    <a:pt x="134" y="148"/>
                  </a:lnTo>
                  <a:lnTo>
                    <a:pt x="136" y="142"/>
                  </a:lnTo>
                  <a:lnTo>
                    <a:pt x="138" y="140"/>
                  </a:lnTo>
                  <a:lnTo>
                    <a:pt x="150" y="140"/>
                  </a:lnTo>
                  <a:lnTo>
                    <a:pt x="148" y="140"/>
                  </a:lnTo>
                  <a:lnTo>
                    <a:pt x="142" y="136"/>
                  </a:lnTo>
                  <a:lnTo>
                    <a:pt x="140" y="132"/>
                  </a:lnTo>
                  <a:lnTo>
                    <a:pt x="140" y="128"/>
                  </a:lnTo>
                  <a:lnTo>
                    <a:pt x="142" y="122"/>
                  </a:lnTo>
                  <a:lnTo>
                    <a:pt x="148" y="118"/>
                  </a:lnTo>
                  <a:lnTo>
                    <a:pt x="154" y="116"/>
                  </a:lnTo>
                  <a:lnTo>
                    <a:pt x="160" y="116"/>
                  </a:lnTo>
                  <a:lnTo>
                    <a:pt x="166" y="118"/>
                  </a:lnTo>
                  <a:lnTo>
                    <a:pt x="172" y="120"/>
                  </a:lnTo>
                  <a:lnTo>
                    <a:pt x="190" y="134"/>
                  </a:lnTo>
                  <a:lnTo>
                    <a:pt x="208" y="134"/>
                  </a:lnTo>
                  <a:lnTo>
                    <a:pt x="214" y="138"/>
                  </a:lnTo>
                  <a:lnTo>
                    <a:pt x="214" y="144"/>
                  </a:lnTo>
                  <a:lnTo>
                    <a:pt x="214" y="150"/>
                  </a:lnTo>
                  <a:lnTo>
                    <a:pt x="210" y="152"/>
                  </a:lnTo>
                  <a:lnTo>
                    <a:pt x="206" y="152"/>
                  </a:lnTo>
                  <a:lnTo>
                    <a:pt x="204" y="154"/>
                  </a:lnTo>
                  <a:lnTo>
                    <a:pt x="202" y="160"/>
                  </a:lnTo>
                  <a:lnTo>
                    <a:pt x="210" y="180"/>
                  </a:lnTo>
                  <a:lnTo>
                    <a:pt x="218" y="170"/>
                  </a:lnTo>
                  <a:lnTo>
                    <a:pt x="226" y="168"/>
                  </a:lnTo>
                  <a:lnTo>
                    <a:pt x="230" y="168"/>
                  </a:lnTo>
                  <a:lnTo>
                    <a:pt x="234" y="172"/>
                  </a:lnTo>
                  <a:lnTo>
                    <a:pt x="236" y="180"/>
                  </a:lnTo>
                  <a:lnTo>
                    <a:pt x="240" y="190"/>
                  </a:lnTo>
                  <a:lnTo>
                    <a:pt x="242" y="202"/>
                  </a:lnTo>
                  <a:lnTo>
                    <a:pt x="246" y="210"/>
                  </a:lnTo>
                  <a:lnTo>
                    <a:pt x="252" y="220"/>
                  </a:lnTo>
                  <a:lnTo>
                    <a:pt x="264" y="236"/>
                  </a:lnTo>
                  <a:lnTo>
                    <a:pt x="268" y="248"/>
                  </a:lnTo>
                  <a:lnTo>
                    <a:pt x="300" y="244"/>
                  </a:lnTo>
                  <a:lnTo>
                    <a:pt x="314" y="236"/>
                  </a:lnTo>
                  <a:lnTo>
                    <a:pt x="326" y="220"/>
                  </a:lnTo>
                  <a:lnTo>
                    <a:pt x="332" y="204"/>
                  </a:lnTo>
                  <a:lnTo>
                    <a:pt x="336" y="188"/>
                  </a:lnTo>
                  <a:lnTo>
                    <a:pt x="336" y="186"/>
                  </a:lnTo>
                  <a:lnTo>
                    <a:pt x="336" y="184"/>
                  </a:lnTo>
                  <a:lnTo>
                    <a:pt x="338" y="184"/>
                  </a:lnTo>
                  <a:lnTo>
                    <a:pt x="350" y="176"/>
                  </a:lnTo>
                  <a:lnTo>
                    <a:pt x="352" y="176"/>
                  </a:lnTo>
                  <a:lnTo>
                    <a:pt x="350" y="174"/>
                  </a:lnTo>
                  <a:lnTo>
                    <a:pt x="330" y="168"/>
                  </a:lnTo>
                  <a:lnTo>
                    <a:pt x="326" y="156"/>
                  </a:lnTo>
                  <a:lnTo>
                    <a:pt x="324" y="152"/>
                  </a:lnTo>
                  <a:close/>
                </a:path>
              </a:pathLst>
            </a:custGeom>
            <a:blipFill dpi="0" rotWithShape="0">
              <a:blip r:embed="rId7"/>
              <a:srcRect/>
              <a:tile tx="0" ty="0" sx="100000" sy="100000" flip="none" algn="tl"/>
            </a:blipFill>
            <a:ln w="9525">
              <a:noFill/>
              <a:round/>
            </a:ln>
          </p:spPr>
          <p:txBody>
            <a:bodyPr anchor="ctr"/>
            <a:lstStyle/>
            <a:p>
              <a:endParaRPr lang="zh-CN" altLang="en-US"/>
            </a:p>
          </p:txBody>
        </p:sp>
        <p:sp>
          <p:nvSpPr>
            <p:cNvPr id="77" name="Freeform 38"/>
            <p:cNvSpPr/>
            <p:nvPr/>
          </p:nvSpPr>
          <p:spPr bwMode="auto">
            <a:xfrm>
              <a:off x="3809660" y="2355974"/>
              <a:ext cx="662394" cy="655233"/>
            </a:xfrm>
            <a:custGeom>
              <a:avLst/>
              <a:gdLst/>
              <a:ahLst/>
              <a:cxnLst>
                <a:cxn ang="0">
                  <a:pos x="80" y="120"/>
                </a:cxn>
                <a:cxn ang="0">
                  <a:pos x="2" y="162"/>
                </a:cxn>
                <a:cxn ang="0">
                  <a:pos x="2" y="196"/>
                </a:cxn>
                <a:cxn ang="0">
                  <a:pos x="10" y="210"/>
                </a:cxn>
                <a:cxn ang="0">
                  <a:pos x="30" y="222"/>
                </a:cxn>
                <a:cxn ang="0">
                  <a:pos x="54" y="276"/>
                </a:cxn>
                <a:cxn ang="0">
                  <a:pos x="66" y="286"/>
                </a:cxn>
                <a:cxn ang="0">
                  <a:pos x="86" y="290"/>
                </a:cxn>
                <a:cxn ang="0">
                  <a:pos x="104" y="300"/>
                </a:cxn>
                <a:cxn ang="0">
                  <a:pos x="194" y="304"/>
                </a:cxn>
                <a:cxn ang="0">
                  <a:pos x="210" y="310"/>
                </a:cxn>
                <a:cxn ang="0">
                  <a:pos x="214" y="318"/>
                </a:cxn>
                <a:cxn ang="0">
                  <a:pos x="214" y="342"/>
                </a:cxn>
                <a:cxn ang="0">
                  <a:pos x="234" y="342"/>
                </a:cxn>
                <a:cxn ang="0">
                  <a:pos x="250" y="338"/>
                </a:cxn>
                <a:cxn ang="0">
                  <a:pos x="258" y="342"/>
                </a:cxn>
                <a:cxn ang="0">
                  <a:pos x="278" y="362"/>
                </a:cxn>
                <a:cxn ang="0">
                  <a:pos x="282" y="366"/>
                </a:cxn>
                <a:cxn ang="0">
                  <a:pos x="298" y="350"/>
                </a:cxn>
                <a:cxn ang="0">
                  <a:pos x="314" y="358"/>
                </a:cxn>
                <a:cxn ang="0">
                  <a:pos x="326" y="342"/>
                </a:cxn>
                <a:cxn ang="0">
                  <a:pos x="334" y="334"/>
                </a:cxn>
                <a:cxn ang="0">
                  <a:pos x="346" y="330"/>
                </a:cxn>
                <a:cxn ang="0">
                  <a:pos x="342" y="326"/>
                </a:cxn>
                <a:cxn ang="0">
                  <a:pos x="338" y="300"/>
                </a:cxn>
                <a:cxn ang="0">
                  <a:pos x="328" y="294"/>
                </a:cxn>
                <a:cxn ang="0">
                  <a:pos x="310" y="296"/>
                </a:cxn>
                <a:cxn ang="0">
                  <a:pos x="302" y="294"/>
                </a:cxn>
                <a:cxn ang="0">
                  <a:pos x="302" y="286"/>
                </a:cxn>
                <a:cxn ang="0">
                  <a:pos x="282" y="262"/>
                </a:cxn>
                <a:cxn ang="0">
                  <a:pos x="274" y="250"/>
                </a:cxn>
                <a:cxn ang="0">
                  <a:pos x="274" y="238"/>
                </a:cxn>
                <a:cxn ang="0">
                  <a:pos x="298" y="240"/>
                </a:cxn>
                <a:cxn ang="0">
                  <a:pos x="296" y="216"/>
                </a:cxn>
                <a:cxn ang="0">
                  <a:pos x="300" y="210"/>
                </a:cxn>
                <a:cxn ang="0">
                  <a:pos x="310" y="204"/>
                </a:cxn>
                <a:cxn ang="0">
                  <a:pos x="318" y="196"/>
                </a:cxn>
                <a:cxn ang="0">
                  <a:pos x="312" y="170"/>
                </a:cxn>
                <a:cxn ang="0">
                  <a:pos x="318" y="162"/>
                </a:cxn>
                <a:cxn ang="0">
                  <a:pos x="338" y="166"/>
                </a:cxn>
                <a:cxn ang="0">
                  <a:pos x="340" y="168"/>
                </a:cxn>
                <a:cxn ang="0">
                  <a:pos x="370" y="162"/>
                </a:cxn>
                <a:cxn ang="0">
                  <a:pos x="348" y="128"/>
                </a:cxn>
                <a:cxn ang="0">
                  <a:pos x="334" y="134"/>
                </a:cxn>
                <a:cxn ang="0">
                  <a:pos x="292" y="122"/>
                </a:cxn>
                <a:cxn ang="0">
                  <a:pos x="280" y="110"/>
                </a:cxn>
                <a:cxn ang="0">
                  <a:pos x="260" y="96"/>
                </a:cxn>
                <a:cxn ang="0">
                  <a:pos x="294" y="58"/>
                </a:cxn>
                <a:cxn ang="0">
                  <a:pos x="286" y="30"/>
                </a:cxn>
                <a:cxn ang="0">
                  <a:pos x="258" y="22"/>
                </a:cxn>
                <a:cxn ang="0">
                  <a:pos x="226" y="28"/>
                </a:cxn>
                <a:cxn ang="0">
                  <a:pos x="200" y="14"/>
                </a:cxn>
                <a:cxn ang="0">
                  <a:pos x="190" y="10"/>
                </a:cxn>
                <a:cxn ang="0">
                  <a:pos x="186" y="2"/>
                </a:cxn>
                <a:cxn ang="0">
                  <a:pos x="184" y="22"/>
                </a:cxn>
                <a:cxn ang="0">
                  <a:pos x="180" y="34"/>
                </a:cxn>
                <a:cxn ang="0">
                  <a:pos x="184" y="40"/>
                </a:cxn>
                <a:cxn ang="0">
                  <a:pos x="182" y="50"/>
                </a:cxn>
                <a:cxn ang="0">
                  <a:pos x="184" y="68"/>
                </a:cxn>
                <a:cxn ang="0">
                  <a:pos x="182" y="70"/>
                </a:cxn>
                <a:cxn ang="0">
                  <a:pos x="172" y="96"/>
                </a:cxn>
                <a:cxn ang="0">
                  <a:pos x="148" y="106"/>
                </a:cxn>
                <a:cxn ang="0">
                  <a:pos x="98" y="106"/>
                </a:cxn>
              </a:cxnLst>
              <a:rect l="0" t="0" r="r" b="b"/>
              <a:pathLst>
                <a:path w="370" h="366">
                  <a:moveTo>
                    <a:pt x="82" y="120"/>
                  </a:moveTo>
                  <a:lnTo>
                    <a:pt x="80" y="120"/>
                  </a:lnTo>
                  <a:lnTo>
                    <a:pt x="20" y="146"/>
                  </a:lnTo>
                  <a:lnTo>
                    <a:pt x="2" y="162"/>
                  </a:lnTo>
                  <a:lnTo>
                    <a:pt x="0" y="182"/>
                  </a:lnTo>
                  <a:lnTo>
                    <a:pt x="2" y="196"/>
                  </a:lnTo>
                  <a:lnTo>
                    <a:pt x="4" y="206"/>
                  </a:lnTo>
                  <a:lnTo>
                    <a:pt x="10" y="210"/>
                  </a:lnTo>
                  <a:lnTo>
                    <a:pt x="28" y="222"/>
                  </a:lnTo>
                  <a:lnTo>
                    <a:pt x="30" y="222"/>
                  </a:lnTo>
                  <a:lnTo>
                    <a:pt x="34" y="252"/>
                  </a:lnTo>
                  <a:lnTo>
                    <a:pt x="54" y="276"/>
                  </a:lnTo>
                  <a:lnTo>
                    <a:pt x="60" y="282"/>
                  </a:lnTo>
                  <a:lnTo>
                    <a:pt x="66" y="286"/>
                  </a:lnTo>
                  <a:lnTo>
                    <a:pt x="82" y="290"/>
                  </a:lnTo>
                  <a:lnTo>
                    <a:pt x="86" y="290"/>
                  </a:lnTo>
                  <a:lnTo>
                    <a:pt x="92" y="296"/>
                  </a:lnTo>
                  <a:lnTo>
                    <a:pt x="104" y="300"/>
                  </a:lnTo>
                  <a:lnTo>
                    <a:pt x="152" y="302"/>
                  </a:lnTo>
                  <a:lnTo>
                    <a:pt x="194" y="304"/>
                  </a:lnTo>
                  <a:lnTo>
                    <a:pt x="204" y="306"/>
                  </a:lnTo>
                  <a:lnTo>
                    <a:pt x="210" y="310"/>
                  </a:lnTo>
                  <a:lnTo>
                    <a:pt x="214" y="312"/>
                  </a:lnTo>
                  <a:lnTo>
                    <a:pt x="214" y="318"/>
                  </a:lnTo>
                  <a:lnTo>
                    <a:pt x="214" y="332"/>
                  </a:lnTo>
                  <a:lnTo>
                    <a:pt x="214" y="342"/>
                  </a:lnTo>
                  <a:lnTo>
                    <a:pt x="216" y="346"/>
                  </a:lnTo>
                  <a:lnTo>
                    <a:pt x="234" y="342"/>
                  </a:lnTo>
                  <a:lnTo>
                    <a:pt x="242" y="340"/>
                  </a:lnTo>
                  <a:lnTo>
                    <a:pt x="250" y="338"/>
                  </a:lnTo>
                  <a:lnTo>
                    <a:pt x="256" y="340"/>
                  </a:lnTo>
                  <a:lnTo>
                    <a:pt x="258" y="342"/>
                  </a:lnTo>
                  <a:lnTo>
                    <a:pt x="266" y="350"/>
                  </a:lnTo>
                  <a:lnTo>
                    <a:pt x="278" y="362"/>
                  </a:lnTo>
                  <a:lnTo>
                    <a:pt x="280" y="364"/>
                  </a:lnTo>
                  <a:lnTo>
                    <a:pt x="282" y="366"/>
                  </a:lnTo>
                  <a:lnTo>
                    <a:pt x="290" y="360"/>
                  </a:lnTo>
                  <a:lnTo>
                    <a:pt x="298" y="350"/>
                  </a:lnTo>
                  <a:lnTo>
                    <a:pt x="300" y="348"/>
                  </a:lnTo>
                  <a:lnTo>
                    <a:pt x="314" y="358"/>
                  </a:lnTo>
                  <a:lnTo>
                    <a:pt x="324" y="350"/>
                  </a:lnTo>
                  <a:lnTo>
                    <a:pt x="326" y="342"/>
                  </a:lnTo>
                  <a:lnTo>
                    <a:pt x="330" y="338"/>
                  </a:lnTo>
                  <a:lnTo>
                    <a:pt x="334" y="334"/>
                  </a:lnTo>
                  <a:lnTo>
                    <a:pt x="342" y="332"/>
                  </a:lnTo>
                  <a:lnTo>
                    <a:pt x="346" y="330"/>
                  </a:lnTo>
                  <a:lnTo>
                    <a:pt x="344" y="328"/>
                  </a:lnTo>
                  <a:lnTo>
                    <a:pt x="342" y="326"/>
                  </a:lnTo>
                  <a:lnTo>
                    <a:pt x="344" y="306"/>
                  </a:lnTo>
                  <a:lnTo>
                    <a:pt x="338" y="300"/>
                  </a:lnTo>
                  <a:lnTo>
                    <a:pt x="334" y="296"/>
                  </a:lnTo>
                  <a:lnTo>
                    <a:pt x="328" y="294"/>
                  </a:lnTo>
                  <a:lnTo>
                    <a:pt x="320" y="294"/>
                  </a:lnTo>
                  <a:lnTo>
                    <a:pt x="310" y="296"/>
                  </a:lnTo>
                  <a:lnTo>
                    <a:pt x="306" y="296"/>
                  </a:lnTo>
                  <a:lnTo>
                    <a:pt x="302" y="294"/>
                  </a:lnTo>
                  <a:lnTo>
                    <a:pt x="302" y="290"/>
                  </a:lnTo>
                  <a:lnTo>
                    <a:pt x="302" y="286"/>
                  </a:lnTo>
                  <a:lnTo>
                    <a:pt x="292" y="272"/>
                  </a:lnTo>
                  <a:lnTo>
                    <a:pt x="282" y="262"/>
                  </a:lnTo>
                  <a:lnTo>
                    <a:pt x="278" y="256"/>
                  </a:lnTo>
                  <a:lnTo>
                    <a:pt x="274" y="250"/>
                  </a:lnTo>
                  <a:lnTo>
                    <a:pt x="272" y="244"/>
                  </a:lnTo>
                  <a:lnTo>
                    <a:pt x="274" y="238"/>
                  </a:lnTo>
                  <a:lnTo>
                    <a:pt x="274" y="236"/>
                  </a:lnTo>
                  <a:lnTo>
                    <a:pt x="298" y="240"/>
                  </a:lnTo>
                  <a:lnTo>
                    <a:pt x="296" y="226"/>
                  </a:lnTo>
                  <a:lnTo>
                    <a:pt x="296" y="216"/>
                  </a:lnTo>
                  <a:lnTo>
                    <a:pt x="298" y="212"/>
                  </a:lnTo>
                  <a:lnTo>
                    <a:pt x="300" y="210"/>
                  </a:lnTo>
                  <a:lnTo>
                    <a:pt x="304" y="206"/>
                  </a:lnTo>
                  <a:lnTo>
                    <a:pt x="310" y="204"/>
                  </a:lnTo>
                  <a:lnTo>
                    <a:pt x="318" y="200"/>
                  </a:lnTo>
                  <a:lnTo>
                    <a:pt x="318" y="196"/>
                  </a:lnTo>
                  <a:lnTo>
                    <a:pt x="312" y="178"/>
                  </a:lnTo>
                  <a:lnTo>
                    <a:pt x="312" y="170"/>
                  </a:lnTo>
                  <a:lnTo>
                    <a:pt x="312" y="166"/>
                  </a:lnTo>
                  <a:lnTo>
                    <a:pt x="318" y="162"/>
                  </a:lnTo>
                  <a:lnTo>
                    <a:pt x="324" y="162"/>
                  </a:lnTo>
                  <a:lnTo>
                    <a:pt x="338" y="166"/>
                  </a:lnTo>
                  <a:lnTo>
                    <a:pt x="340" y="166"/>
                  </a:lnTo>
                  <a:lnTo>
                    <a:pt x="340" y="168"/>
                  </a:lnTo>
                  <a:lnTo>
                    <a:pt x="356" y="186"/>
                  </a:lnTo>
                  <a:lnTo>
                    <a:pt x="370" y="162"/>
                  </a:lnTo>
                  <a:lnTo>
                    <a:pt x="356" y="140"/>
                  </a:lnTo>
                  <a:lnTo>
                    <a:pt x="348" y="128"/>
                  </a:lnTo>
                  <a:lnTo>
                    <a:pt x="336" y="136"/>
                  </a:lnTo>
                  <a:lnTo>
                    <a:pt x="334" y="134"/>
                  </a:lnTo>
                  <a:lnTo>
                    <a:pt x="302" y="126"/>
                  </a:lnTo>
                  <a:lnTo>
                    <a:pt x="292" y="122"/>
                  </a:lnTo>
                  <a:lnTo>
                    <a:pt x="286" y="116"/>
                  </a:lnTo>
                  <a:lnTo>
                    <a:pt x="280" y="110"/>
                  </a:lnTo>
                  <a:lnTo>
                    <a:pt x="278" y="106"/>
                  </a:lnTo>
                  <a:lnTo>
                    <a:pt x="260" y="96"/>
                  </a:lnTo>
                  <a:lnTo>
                    <a:pt x="260" y="78"/>
                  </a:lnTo>
                  <a:lnTo>
                    <a:pt x="294" y="58"/>
                  </a:lnTo>
                  <a:lnTo>
                    <a:pt x="292" y="44"/>
                  </a:lnTo>
                  <a:lnTo>
                    <a:pt x="286" y="30"/>
                  </a:lnTo>
                  <a:lnTo>
                    <a:pt x="282" y="18"/>
                  </a:lnTo>
                  <a:lnTo>
                    <a:pt x="258" y="22"/>
                  </a:lnTo>
                  <a:lnTo>
                    <a:pt x="242" y="26"/>
                  </a:lnTo>
                  <a:lnTo>
                    <a:pt x="226" y="28"/>
                  </a:lnTo>
                  <a:lnTo>
                    <a:pt x="200" y="22"/>
                  </a:lnTo>
                  <a:lnTo>
                    <a:pt x="200" y="14"/>
                  </a:lnTo>
                  <a:lnTo>
                    <a:pt x="196" y="14"/>
                  </a:lnTo>
                  <a:lnTo>
                    <a:pt x="190" y="10"/>
                  </a:lnTo>
                  <a:lnTo>
                    <a:pt x="188" y="6"/>
                  </a:lnTo>
                  <a:lnTo>
                    <a:pt x="186" y="2"/>
                  </a:lnTo>
                  <a:lnTo>
                    <a:pt x="186" y="0"/>
                  </a:lnTo>
                  <a:lnTo>
                    <a:pt x="184" y="22"/>
                  </a:lnTo>
                  <a:lnTo>
                    <a:pt x="182" y="28"/>
                  </a:lnTo>
                  <a:lnTo>
                    <a:pt x="180" y="34"/>
                  </a:lnTo>
                  <a:lnTo>
                    <a:pt x="182" y="36"/>
                  </a:lnTo>
                  <a:lnTo>
                    <a:pt x="184" y="40"/>
                  </a:lnTo>
                  <a:lnTo>
                    <a:pt x="184" y="46"/>
                  </a:lnTo>
                  <a:lnTo>
                    <a:pt x="182" y="50"/>
                  </a:lnTo>
                  <a:lnTo>
                    <a:pt x="180" y="54"/>
                  </a:lnTo>
                  <a:lnTo>
                    <a:pt x="184" y="68"/>
                  </a:lnTo>
                  <a:lnTo>
                    <a:pt x="182" y="68"/>
                  </a:lnTo>
                  <a:lnTo>
                    <a:pt x="182" y="70"/>
                  </a:lnTo>
                  <a:lnTo>
                    <a:pt x="172" y="78"/>
                  </a:lnTo>
                  <a:lnTo>
                    <a:pt x="172" y="96"/>
                  </a:lnTo>
                  <a:lnTo>
                    <a:pt x="170" y="98"/>
                  </a:lnTo>
                  <a:lnTo>
                    <a:pt x="148" y="106"/>
                  </a:lnTo>
                  <a:lnTo>
                    <a:pt x="132" y="110"/>
                  </a:lnTo>
                  <a:lnTo>
                    <a:pt x="98" y="106"/>
                  </a:lnTo>
                  <a:lnTo>
                    <a:pt x="82" y="120"/>
                  </a:lnTo>
                  <a:close/>
                </a:path>
              </a:pathLst>
            </a:custGeom>
            <a:blipFill dpi="0" rotWithShape="0">
              <a:blip r:embed="rId7"/>
              <a:srcRect/>
              <a:tile tx="0" ty="0" sx="100000" sy="100000" flip="none" algn="tl"/>
            </a:blipFill>
            <a:ln w="9525">
              <a:noFill/>
              <a:round/>
            </a:ln>
          </p:spPr>
          <p:txBody>
            <a:bodyPr anchor="ctr"/>
            <a:lstStyle/>
            <a:p>
              <a:endParaRPr lang="zh-CN" altLang="en-US"/>
            </a:p>
          </p:txBody>
        </p:sp>
        <p:sp>
          <p:nvSpPr>
            <p:cNvPr id="78" name="Freeform 39"/>
            <p:cNvSpPr/>
            <p:nvPr/>
          </p:nvSpPr>
          <p:spPr bwMode="auto">
            <a:xfrm>
              <a:off x="5055677" y="3755952"/>
              <a:ext cx="189767" cy="458305"/>
            </a:xfrm>
            <a:custGeom>
              <a:avLst/>
              <a:gdLst/>
              <a:ahLst/>
              <a:cxnLst>
                <a:cxn ang="0">
                  <a:pos x="80" y="0"/>
                </a:cxn>
                <a:cxn ang="0">
                  <a:pos x="80" y="0"/>
                </a:cxn>
                <a:cxn ang="0">
                  <a:pos x="62" y="14"/>
                </a:cxn>
                <a:cxn ang="0">
                  <a:pos x="46" y="32"/>
                </a:cxn>
                <a:cxn ang="0">
                  <a:pos x="34" y="50"/>
                </a:cxn>
                <a:cxn ang="0">
                  <a:pos x="24" y="70"/>
                </a:cxn>
                <a:cxn ang="0">
                  <a:pos x="10" y="98"/>
                </a:cxn>
                <a:cxn ang="0">
                  <a:pos x="4" y="104"/>
                </a:cxn>
                <a:cxn ang="0">
                  <a:pos x="0" y="108"/>
                </a:cxn>
                <a:cxn ang="0">
                  <a:pos x="6" y="152"/>
                </a:cxn>
                <a:cxn ang="0">
                  <a:pos x="6" y="154"/>
                </a:cxn>
                <a:cxn ang="0">
                  <a:pos x="2" y="184"/>
                </a:cxn>
                <a:cxn ang="0">
                  <a:pos x="2" y="196"/>
                </a:cxn>
                <a:cxn ang="0">
                  <a:pos x="2" y="200"/>
                </a:cxn>
                <a:cxn ang="0">
                  <a:pos x="4" y="202"/>
                </a:cxn>
                <a:cxn ang="0">
                  <a:pos x="36" y="224"/>
                </a:cxn>
                <a:cxn ang="0">
                  <a:pos x="38" y="224"/>
                </a:cxn>
                <a:cxn ang="0">
                  <a:pos x="38" y="226"/>
                </a:cxn>
                <a:cxn ang="0">
                  <a:pos x="42" y="236"/>
                </a:cxn>
                <a:cxn ang="0">
                  <a:pos x="50" y="248"/>
                </a:cxn>
                <a:cxn ang="0">
                  <a:pos x="56" y="252"/>
                </a:cxn>
                <a:cxn ang="0">
                  <a:pos x="62" y="256"/>
                </a:cxn>
                <a:cxn ang="0">
                  <a:pos x="66" y="204"/>
                </a:cxn>
                <a:cxn ang="0">
                  <a:pos x="66" y="202"/>
                </a:cxn>
                <a:cxn ang="0">
                  <a:pos x="90" y="146"/>
                </a:cxn>
                <a:cxn ang="0">
                  <a:pos x="98" y="80"/>
                </a:cxn>
                <a:cxn ang="0">
                  <a:pos x="98" y="78"/>
                </a:cxn>
                <a:cxn ang="0">
                  <a:pos x="106" y="60"/>
                </a:cxn>
                <a:cxn ang="0">
                  <a:pos x="100" y="44"/>
                </a:cxn>
                <a:cxn ang="0">
                  <a:pos x="98" y="44"/>
                </a:cxn>
                <a:cxn ang="0">
                  <a:pos x="98" y="24"/>
                </a:cxn>
                <a:cxn ang="0">
                  <a:pos x="98" y="22"/>
                </a:cxn>
                <a:cxn ang="0">
                  <a:pos x="102" y="16"/>
                </a:cxn>
                <a:cxn ang="0">
                  <a:pos x="106" y="12"/>
                </a:cxn>
                <a:cxn ang="0">
                  <a:pos x="80" y="0"/>
                </a:cxn>
              </a:cxnLst>
              <a:rect l="0" t="0" r="r" b="b"/>
              <a:pathLst>
                <a:path w="106" h="256">
                  <a:moveTo>
                    <a:pt x="80" y="0"/>
                  </a:moveTo>
                  <a:lnTo>
                    <a:pt x="80" y="0"/>
                  </a:lnTo>
                  <a:lnTo>
                    <a:pt x="62" y="14"/>
                  </a:lnTo>
                  <a:lnTo>
                    <a:pt x="46" y="32"/>
                  </a:lnTo>
                  <a:lnTo>
                    <a:pt x="34" y="50"/>
                  </a:lnTo>
                  <a:lnTo>
                    <a:pt x="24" y="70"/>
                  </a:lnTo>
                  <a:lnTo>
                    <a:pt x="10" y="98"/>
                  </a:lnTo>
                  <a:lnTo>
                    <a:pt x="4" y="104"/>
                  </a:lnTo>
                  <a:lnTo>
                    <a:pt x="0" y="108"/>
                  </a:lnTo>
                  <a:lnTo>
                    <a:pt x="6" y="152"/>
                  </a:lnTo>
                  <a:lnTo>
                    <a:pt x="6" y="154"/>
                  </a:lnTo>
                  <a:lnTo>
                    <a:pt x="2" y="184"/>
                  </a:lnTo>
                  <a:lnTo>
                    <a:pt x="2" y="196"/>
                  </a:lnTo>
                  <a:lnTo>
                    <a:pt x="2" y="200"/>
                  </a:lnTo>
                  <a:lnTo>
                    <a:pt x="4" y="202"/>
                  </a:lnTo>
                  <a:lnTo>
                    <a:pt x="36" y="224"/>
                  </a:lnTo>
                  <a:lnTo>
                    <a:pt x="38" y="224"/>
                  </a:lnTo>
                  <a:lnTo>
                    <a:pt x="38" y="226"/>
                  </a:lnTo>
                  <a:lnTo>
                    <a:pt x="42" y="236"/>
                  </a:lnTo>
                  <a:lnTo>
                    <a:pt x="50" y="248"/>
                  </a:lnTo>
                  <a:lnTo>
                    <a:pt x="56" y="252"/>
                  </a:lnTo>
                  <a:lnTo>
                    <a:pt x="62" y="256"/>
                  </a:lnTo>
                  <a:lnTo>
                    <a:pt x="66" y="204"/>
                  </a:lnTo>
                  <a:lnTo>
                    <a:pt x="66" y="202"/>
                  </a:lnTo>
                  <a:lnTo>
                    <a:pt x="90" y="146"/>
                  </a:lnTo>
                  <a:lnTo>
                    <a:pt x="98" y="80"/>
                  </a:lnTo>
                  <a:lnTo>
                    <a:pt x="98" y="78"/>
                  </a:lnTo>
                  <a:lnTo>
                    <a:pt x="106" y="60"/>
                  </a:lnTo>
                  <a:lnTo>
                    <a:pt x="100" y="44"/>
                  </a:lnTo>
                  <a:lnTo>
                    <a:pt x="98" y="44"/>
                  </a:lnTo>
                  <a:lnTo>
                    <a:pt x="98" y="24"/>
                  </a:lnTo>
                  <a:lnTo>
                    <a:pt x="98" y="22"/>
                  </a:lnTo>
                  <a:lnTo>
                    <a:pt x="102" y="16"/>
                  </a:lnTo>
                  <a:lnTo>
                    <a:pt x="106" y="12"/>
                  </a:lnTo>
                  <a:lnTo>
                    <a:pt x="80" y="0"/>
                  </a:lnTo>
                  <a:close/>
                </a:path>
              </a:pathLst>
            </a:custGeom>
            <a:blipFill dpi="0" rotWithShape="0">
              <a:blip r:embed="rId7"/>
              <a:srcRect/>
              <a:tile tx="0" ty="0" sx="100000" sy="100000" flip="none" algn="tl"/>
            </a:blipFill>
            <a:ln w="9525">
              <a:noFill/>
              <a:round/>
            </a:ln>
          </p:spPr>
          <p:txBody>
            <a:bodyPr anchor="ctr"/>
            <a:lstStyle/>
            <a:p>
              <a:endParaRPr lang="zh-CN" altLang="en-US"/>
            </a:p>
          </p:txBody>
        </p:sp>
        <p:sp>
          <p:nvSpPr>
            <p:cNvPr id="79" name="Freeform 40"/>
            <p:cNvSpPr/>
            <p:nvPr/>
          </p:nvSpPr>
          <p:spPr bwMode="auto">
            <a:xfrm>
              <a:off x="3659279" y="4568727"/>
              <a:ext cx="286441" cy="250636"/>
            </a:xfrm>
            <a:custGeom>
              <a:avLst/>
              <a:gdLst/>
              <a:ahLst/>
              <a:cxnLst>
                <a:cxn ang="0">
                  <a:pos x="72" y="14"/>
                </a:cxn>
                <a:cxn ang="0">
                  <a:pos x="70" y="18"/>
                </a:cxn>
                <a:cxn ang="0">
                  <a:pos x="68" y="20"/>
                </a:cxn>
                <a:cxn ang="0">
                  <a:pos x="36" y="28"/>
                </a:cxn>
                <a:cxn ang="0">
                  <a:pos x="38" y="32"/>
                </a:cxn>
                <a:cxn ang="0">
                  <a:pos x="48" y="44"/>
                </a:cxn>
                <a:cxn ang="0">
                  <a:pos x="44" y="46"/>
                </a:cxn>
                <a:cxn ang="0">
                  <a:pos x="30" y="54"/>
                </a:cxn>
                <a:cxn ang="0">
                  <a:pos x="6" y="72"/>
                </a:cxn>
                <a:cxn ang="0">
                  <a:pos x="2" y="80"/>
                </a:cxn>
                <a:cxn ang="0">
                  <a:pos x="0" y="92"/>
                </a:cxn>
                <a:cxn ang="0">
                  <a:pos x="4" y="108"/>
                </a:cxn>
                <a:cxn ang="0">
                  <a:pos x="10" y="126"/>
                </a:cxn>
                <a:cxn ang="0">
                  <a:pos x="34" y="128"/>
                </a:cxn>
                <a:cxn ang="0">
                  <a:pos x="36" y="128"/>
                </a:cxn>
                <a:cxn ang="0">
                  <a:pos x="60" y="140"/>
                </a:cxn>
                <a:cxn ang="0">
                  <a:pos x="86" y="136"/>
                </a:cxn>
                <a:cxn ang="0">
                  <a:pos x="94" y="132"/>
                </a:cxn>
                <a:cxn ang="0">
                  <a:pos x="102" y="126"/>
                </a:cxn>
                <a:cxn ang="0">
                  <a:pos x="112" y="118"/>
                </a:cxn>
                <a:cxn ang="0">
                  <a:pos x="122" y="106"/>
                </a:cxn>
                <a:cxn ang="0">
                  <a:pos x="124" y="106"/>
                </a:cxn>
                <a:cxn ang="0">
                  <a:pos x="126" y="104"/>
                </a:cxn>
                <a:cxn ang="0">
                  <a:pos x="136" y="100"/>
                </a:cxn>
                <a:cxn ang="0">
                  <a:pos x="134" y="66"/>
                </a:cxn>
                <a:cxn ang="0">
                  <a:pos x="148" y="44"/>
                </a:cxn>
                <a:cxn ang="0">
                  <a:pos x="160" y="34"/>
                </a:cxn>
                <a:cxn ang="0">
                  <a:pos x="160" y="22"/>
                </a:cxn>
                <a:cxn ang="0">
                  <a:pos x="158" y="14"/>
                </a:cxn>
                <a:cxn ang="0">
                  <a:pos x="156" y="10"/>
                </a:cxn>
                <a:cxn ang="0">
                  <a:pos x="152" y="2"/>
                </a:cxn>
                <a:cxn ang="0">
                  <a:pos x="146" y="0"/>
                </a:cxn>
                <a:cxn ang="0">
                  <a:pos x="146" y="12"/>
                </a:cxn>
                <a:cxn ang="0">
                  <a:pos x="126" y="8"/>
                </a:cxn>
                <a:cxn ang="0">
                  <a:pos x="116" y="14"/>
                </a:cxn>
                <a:cxn ang="0">
                  <a:pos x="114" y="14"/>
                </a:cxn>
                <a:cxn ang="0">
                  <a:pos x="72" y="14"/>
                </a:cxn>
              </a:cxnLst>
              <a:rect l="0" t="0" r="r" b="b"/>
              <a:pathLst>
                <a:path w="160" h="140">
                  <a:moveTo>
                    <a:pt x="72" y="14"/>
                  </a:moveTo>
                  <a:lnTo>
                    <a:pt x="70" y="18"/>
                  </a:lnTo>
                  <a:lnTo>
                    <a:pt x="68" y="20"/>
                  </a:lnTo>
                  <a:lnTo>
                    <a:pt x="36" y="28"/>
                  </a:lnTo>
                  <a:lnTo>
                    <a:pt x="38" y="32"/>
                  </a:lnTo>
                  <a:lnTo>
                    <a:pt x="48" y="44"/>
                  </a:lnTo>
                  <a:lnTo>
                    <a:pt x="44" y="46"/>
                  </a:lnTo>
                  <a:lnTo>
                    <a:pt x="30" y="54"/>
                  </a:lnTo>
                  <a:lnTo>
                    <a:pt x="6" y="72"/>
                  </a:lnTo>
                  <a:lnTo>
                    <a:pt x="2" y="80"/>
                  </a:lnTo>
                  <a:lnTo>
                    <a:pt x="0" y="92"/>
                  </a:lnTo>
                  <a:lnTo>
                    <a:pt x="4" y="108"/>
                  </a:lnTo>
                  <a:lnTo>
                    <a:pt x="10" y="126"/>
                  </a:lnTo>
                  <a:lnTo>
                    <a:pt x="34" y="128"/>
                  </a:lnTo>
                  <a:lnTo>
                    <a:pt x="36" y="128"/>
                  </a:lnTo>
                  <a:lnTo>
                    <a:pt x="60" y="140"/>
                  </a:lnTo>
                  <a:lnTo>
                    <a:pt x="86" y="136"/>
                  </a:lnTo>
                  <a:lnTo>
                    <a:pt x="94" y="132"/>
                  </a:lnTo>
                  <a:lnTo>
                    <a:pt x="102" y="126"/>
                  </a:lnTo>
                  <a:lnTo>
                    <a:pt x="112" y="118"/>
                  </a:lnTo>
                  <a:lnTo>
                    <a:pt x="122" y="106"/>
                  </a:lnTo>
                  <a:lnTo>
                    <a:pt x="124" y="106"/>
                  </a:lnTo>
                  <a:lnTo>
                    <a:pt x="126" y="104"/>
                  </a:lnTo>
                  <a:lnTo>
                    <a:pt x="136" y="100"/>
                  </a:lnTo>
                  <a:lnTo>
                    <a:pt x="134" y="66"/>
                  </a:lnTo>
                  <a:lnTo>
                    <a:pt x="148" y="44"/>
                  </a:lnTo>
                  <a:lnTo>
                    <a:pt x="160" y="34"/>
                  </a:lnTo>
                  <a:lnTo>
                    <a:pt x="160" y="22"/>
                  </a:lnTo>
                  <a:lnTo>
                    <a:pt x="158" y="14"/>
                  </a:lnTo>
                  <a:lnTo>
                    <a:pt x="156" y="10"/>
                  </a:lnTo>
                  <a:lnTo>
                    <a:pt x="152" y="2"/>
                  </a:lnTo>
                  <a:lnTo>
                    <a:pt x="146" y="0"/>
                  </a:lnTo>
                  <a:lnTo>
                    <a:pt x="146" y="12"/>
                  </a:lnTo>
                  <a:lnTo>
                    <a:pt x="126" y="8"/>
                  </a:lnTo>
                  <a:lnTo>
                    <a:pt x="116" y="14"/>
                  </a:lnTo>
                  <a:lnTo>
                    <a:pt x="114" y="14"/>
                  </a:lnTo>
                  <a:lnTo>
                    <a:pt x="72" y="14"/>
                  </a:lnTo>
                  <a:close/>
                </a:path>
              </a:pathLst>
            </a:custGeom>
            <a:blipFill dpi="0" rotWithShape="0">
              <a:blip r:embed="rId7"/>
              <a:srcRect/>
              <a:tile tx="0" ty="0" sx="100000" sy="100000" flip="none" algn="tl"/>
            </a:blipFill>
            <a:ln w="9525">
              <a:noFill/>
              <a:round/>
            </a:ln>
          </p:spPr>
          <p:txBody>
            <a:bodyPr anchor="ctr"/>
            <a:lstStyle/>
            <a:p>
              <a:endParaRPr lang="zh-CN" altLang="en-US"/>
            </a:p>
          </p:txBody>
        </p:sp>
      </p:grpSp>
      <p:sp>
        <p:nvSpPr>
          <p:cNvPr id="80" name="正圆 181"/>
          <p:cNvSpPr>
            <a:spLocks noChangeArrowheads="1"/>
          </p:cNvSpPr>
          <p:nvPr/>
        </p:nvSpPr>
        <p:spPr bwMode="auto">
          <a:xfrm>
            <a:off x="6135688" y="2306003"/>
            <a:ext cx="979487" cy="979487"/>
          </a:xfrm>
          <a:prstGeom prst="ellipse">
            <a:avLst/>
          </a:prstGeom>
          <a:solidFill>
            <a:srgbClr val="2A3340"/>
          </a:solidFill>
          <a:ln w="9525">
            <a:noFill/>
            <a:round/>
          </a:ln>
          <a:effectLst/>
        </p:spPr>
        <p:txBody>
          <a:bodyPr lIns="90170" tIns="46990" rIns="90170" bIns="46990" anchor="ctr"/>
          <a:lstStyle/>
          <a:p>
            <a:pPr algn="ctr"/>
            <a:endParaRPr lang="en-US" sz="1200">
              <a:solidFill>
                <a:srgbClr val="4A566C"/>
              </a:solidFill>
              <a:latin typeface="微软雅黑 Light" panose="020B0502040204020203" charset="-122"/>
              <a:ea typeface="微软雅黑 Light" panose="020B0502040204020203" charset="-122"/>
            </a:endParaRPr>
          </a:p>
        </p:txBody>
      </p:sp>
      <p:sp>
        <p:nvSpPr>
          <p:cNvPr id="81" name="正圆 181"/>
          <p:cNvSpPr>
            <a:spLocks noChangeArrowheads="1"/>
          </p:cNvSpPr>
          <p:nvPr/>
        </p:nvSpPr>
        <p:spPr bwMode="auto">
          <a:xfrm>
            <a:off x="5056188" y="4466590"/>
            <a:ext cx="979487" cy="979488"/>
          </a:xfrm>
          <a:prstGeom prst="ellipse">
            <a:avLst/>
          </a:prstGeom>
          <a:solidFill>
            <a:srgbClr val="2A3340"/>
          </a:solidFill>
          <a:ln w="9525">
            <a:noFill/>
            <a:round/>
          </a:ln>
          <a:effectLst/>
        </p:spPr>
        <p:txBody>
          <a:bodyPr lIns="90170" tIns="46990" rIns="90170" bIns="46990" anchor="ctr"/>
          <a:lstStyle/>
          <a:p>
            <a:pPr algn="ctr"/>
            <a:endParaRPr lang="en-US" sz="4000">
              <a:solidFill>
                <a:srgbClr val="4A566C"/>
              </a:solidFill>
              <a:latin typeface="微软雅黑" panose="020B0503020204020204" charset="-122"/>
              <a:ea typeface="微软雅黑" panose="020B0503020204020204" charset="-122"/>
            </a:endParaRPr>
          </a:p>
        </p:txBody>
      </p:sp>
      <p:sp>
        <p:nvSpPr>
          <p:cNvPr id="82" name="正圆 181"/>
          <p:cNvSpPr>
            <a:spLocks noChangeArrowheads="1"/>
          </p:cNvSpPr>
          <p:nvPr/>
        </p:nvSpPr>
        <p:spPr bwMode="auto">
          <a:xfrm>
            <a:off x="7216775" y="4466590"/>
            <a:ext cx="979488" cy="979488"/>
          </a:xfrm>
          <a:prstGeom prst="ellipse">
            <a:avLst/>
          </a:prstGeom>
          <a:solidFill>
            <a:srgbClr val="2A3340"/>
          </a:solidFill>
          <a:ln w="9525">
            <a:noFill/>
            <a:round/>
          </a:ln>
          <a:effectLst/>
        </p:spPr>
        <p:txBody>
          <a:bodyPr lIns="90170" tIns="46990" rIns="90170" bIns="46990" anchor="ctr"/>
          <a:lstStyle/>
          <a:p>
            <a:pPr algn="ctr"/>
            <a:endParaRPr lang="en-US" sz="4000">
              <a:solidFill>
                <a:srgbClr val="4A566C"/>
              </a:solidFill>
              <a:latin typeface="微软雅黑" panose="020B0503020204020204" charset="-122"/>
              <a:ea typeface="微软雅黑" panose="020B0503020204020204" charset="-122"/>
            </a:endParaRPr>
          </a:p>
        </p:txBody>
      </p:sp>
      <p:sp>
        <p:nvSpPr>
          <p:cNvPr id="54" name="文本框 53"/>
          <p:cNvSpPr txBox="1"/>
          <p:nvPr/>
        </p:nvSpPr>
        <p:spPr>
          <a:xfrm>
            <a:off x="6324600" y="2378075"/>
            <a:ext cx="661670" cy="866140"/>
          </a:xfrm>
          <a:prstGeom prst="rect">
            <a:avLst/>
          </a:prstGeom>
          <a:noFill/>
        </p:spPr>
        <p:txBody>
          <a:bodyPr wrap="square" rtlCol="0">
            <a:spAutoFit/>
          </a:bodyPr>
          <a:lstStyle/>
          <a:p>
            <a:pPr algn="ctr"/>
            <a:r>
              <a:rPr lang="zh-CN" altLang="en-US" sz="1600">
                <a:solidFill>
                  <a:srgbClr val="EA5D19"/>
                </a:solidFill>
                <a:latin typeface="微软雅黑 Light" panose="020B0502040204020203" charset="-122"/>
                <a:ea typeface="微软雅黑 Light" panose="020B0502040204020203" charset="-122"/>
              </a:rPr>
              <a:t>优质</a:t>
            </a:r>
          </a:p>
          <a:p>
            <a:pPr algn="ctr"/>
            <a:r>
              <a:rPr lang="zh-CN" altLang="en-US" sz="1800" b="1">
                <a:solidFill>
                  <a:srgbClr val="EA5D19"/>
                </a:solidFill>
                <a:latin typeface="微软雅黑 Light" panose="020B0502040204020203" charset="-122"/>
                <a:ea typeface="微软雅黑 Light" panose="020B0502040204020203" charset="-122"/>
              </a:rPr>
              <a:t>教练</a:t>
            </a:r>
          </a:p>
          <a:p>
            <a:pPr algn="ctr"/>
            <a:r>
              <a:rPr lang="zh-CN" altLang="en-US" sz="1600">
                <a:solidFill>
                  <a:srgbClr val="EA5D19"/>
                </a:solidFill>
                <a:latin typeface="微软雅黑 Light" panose="020B0502040204020203" charset="-122"/>
                <a:ea typeface="微软雅黑 Light" panose="020B0502040204020203" charset="-122"/>
              </a:rPr>
              <a:t>资源</a:t>
            </a:r>
          </a:p>
        </p:txBody>
      </p:sp>
      <p:sp>
        <p:nvSpPr>
          <p:cNvPr id="55" name="文本框 54"/>
          <p:cNvSpPr txBox="1"/>
          <p:nvPr/>
        </p:nvSpPr>
        <p:spPr>
          <a:xfrm>
            <a:off x="4886960" y="4702810"/>
            <a:ext cx="1240790" cy="624205"/>
          </a:xfrm>
          <a:prstGeom prst="rect">
            <a:avLst/>
          </a:prstGeom>
          <a:noFill/>
        </p:spPr>
        <p:txBody>
          <a:bodyPr wrap="square" rtlCol="0">
            <a:spAutoFit/>
          </a:bodyPr>
          <a:lstStyle/>
          <a:p>
            <a:pPr algn="ctr"/>
            <a:r>
              <a:rPr lang="zh-CN" altLang="en-US" sz="1800" b="1">
                <a:solidFill>
                  <a:srgbClr val="EA5D19"/>
                </a:solidFill>
                <a:latin typeface="微软雅黑 Light" panose="020B0502040204020203" charset="-122"/>
                <a:ea typeface="微软雅黑 Light" panose="020B0502040204020203" charset="-122"/>
              </a:rPr>
              <a:t>专业体育</a:t>
            </a:r>
          </a:p>
          <a:p>
            <a:pPr algn="ctr"/>
            <a:r>
              <a:rPr lang="zh-CN" altLang="en-US" sz="1600">
                <a:solidFill>
                  <a:srgbClr val="EA5D19"/>
                </a:solidFill>
                <a:latin typeface="微软雅黑 Light" panose="020B0502040204020203" charset="-122"/>
                <a:ea typeface="微软雅黑 Light" panose="020B0502040204020203" charset="-122"/>
              </a:rPr>
              <a:t>机构合作</a:t>
            </a:r>
          </a:p>
        </p:txBody>
      </p:sp>
      <p:sp>
        <p:nvSpPr>
          <p:cNvPr id="9" name="文本框 8"/>
          <p:cNvSpPr txBox="1"/>
          <p:nvPr/>
        </p:nvSpPr>
        <p:spPr>
          <a:xfrm>
            <a:off x="7105650" y="4702810"/>
            <a:ext cx="1257935" cy="591820"/>
          </a:xfrm>
          <a:prstGeom prst="rect">
            <a:avLst/>
          </a:prstGeom>
          <a:noFill/>
        </p:spPr>
        <p:txBody>
          <a:bodyPr wrap="square" rtlCol="0">
            <a:spAutoFit/>
          </a:bodyPr>
          <a:lstStyle/>
          <a:p>
            <a:pPr algn="ctr"/>
            <a:r>
              <a:rPr lang="zh-CN" altLang="en-US" sz="1600" b="1">
                <a:solidFill>
                  <a:srgbClr val="EA5D19"/>
                </a:solidFill>
                <a:latin typeface="微软雅黑 Light" panose="020B0502040204020203" charset="-122"/>
                <a:ea typeface="微软雅黑 Light" panose="020B0502040204020203" charset="-122"/>
              </a:rPr>
              <a:t>线上线下</a:t>
            </a:r>
          </a:p>
          <a:p>
            <a:pPr algn="ctr"/>
            <a:r>
              <a:rPr lang="zh-CN" altLang="en-US" sz="1600" b="1">
                <a:solidFill>
                  <a:srgbClr val="EA5D19"/>
                </a:solidFill>
                <a:latin typeface="微软雅黑 Light" panose="020B0502040204020203" charset="-122"/>
                <a:ea typeface="微软雅黑 Light" panose="020B0502040204020203" charset="-122"/>
              </a:rPr>
              <a:t>教学场景</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0.002847 0.202315 C 0.023681 0.187593 0.103264 0.319815 0.156875 0.322593 C 0.210556 0.325278 0.247361 0.225185 0.248750 0.184722 C 0.250278 0.144259 0.223542 0.066852 0.171389 0.023704 C 0.119375 -0.019444 0.030000 0.021667 0.004653 0.000000 " pathEditMode="relative" rAng="0" ptsTypes="aaaaa">
                                      <p:cBhvr>
                                        <p:cTn id="6" dur="2000" fill="hold"/>
                                        <p:tgtEl>
                                          <p:spTgt spid="80"/>
                                        </p:tgtEl>
                                        <p:attrNameLst>
                                          <p:attrName>ppt_x</p:attrName>
                                          <p:attrName>ppt_y</p:attrName>
                                        </p:attrNameLst>
                                      </p:cBhvr>
                                      <p:rCtr x="13400" y="-3700"/>
                                    </p:animMotion>
                                  </p:childTnLst>
                                </p:cTn>
                              </p:par>
                              <p:par>
                                <p:cTn id="7" presetID="0" presetClass="path" presetSubtype="0" accel="50000" decel="50000" fill="hold" grpId="0" nodeType="withEffect">
                                  <p:stCondLst>
                                    <p:cond delay="0"/>
                                  </p:stCondLst>
                                  <p:childTnLst>
                                    <p:animMotion origin="layout" path="M 0.105764 -0.116759 C 0.092014 -0.117222 0.148125 -0.319907 0.102014 -0.353148 C 0.055764 -0.386481 -0.073194 -0.285000 -0.094236 -0.263056 C -0.115069 -0.241019 -0.125764 -0.168796 -0.106736 -0.117407 C -0.087708 -0.066019 0.005903 -0.026759 0.000764 -0.006296 " pathEditMode="relative" rAng="0" ptsTypes="aaaaa">
                                      <p:cBhvr>
                                        <p:cTn id="8" dur="2000" fill="hold"/>
                                        <p:tgtEl>
                                          <p:spTgt spid="81"/>
                                        </p:tgtEl>
                                        <p:attrNameLst>
                                          <p:attrName>ppt_x</p:attrName>
                                          <p:attrName>ppt_y</p:attrName>
                                        </p:attrNameLst>
                                      </p:cBhvr>
                                      <p:rCtr x="-9000" y="-6200"/>
                                    </p:animMotion>
                                  </p:childTnLst>
                                </p:cTn>
                              </p:par>
                              <p:par>
                                <p:cTn id="9" presetID="0" presetClass="path" presetSubtype="0" accel="50000" decel="50000" fill="hold" grpId="0" nodeType="withEffect">
                                  <p:stCondLst>
                                    <p:cond delay="0"/>
                                  </p:stCondLst>
                                  <p:childTnLst>
                                    <p:animMotion origin="layout" path="M -0.123472 -0.113611 C -0.120972 -0.088611 -0.286597 0.042963 -0.261875 0.065556 C -0.237222 0.088241 -0.137292 0.184444 -0.084931 0.171296 C -0.032569 0.158148 -0.019722 0.004352 0.000000 0.000000 " pathEditMode="relative" rAng="0" ptsTypes="aaaa">
                                      <p:cBhvr>
                                        <p:cTn id="10" dur="2000" fill="hold"/>
                                        <p:tgtEl>
                                          <p:spTgt spid="82"/>
                                        </p:tgtEl>
                                        <p:attrNameLst>
                                          <p:attrName>ppt_x</p:attrName>
                                          <p:attrName>ppt_y</p:attrName>
                                        </p:attrNameLst>
                                      </p:cBhvr>
                                      <p:rCtr x="-500" y="92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autoUpdateAnimBg="0"/>
      <p:bldP spid="81" grpId="0" bldLvl="0" animBg="1" autoUpdateAnimBg="0"/>
      <p:bldP spid="82" grpId="0" bldLvl="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7650" name="111.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359650" y="-457200"/>
            <a:ext cx="1574800" cy="1562100"/>
          </a:xfrm>
          <a:prstGeom prst="rect">
            <a:avLst/>
          </a:prstGeom>
          <a:noFill/>
          <a:ln>
            <a:noFill/>
          </a:ln>
        </p:spPr>
      </p:pic>
      <p:pic>
        <p:nvPicPr>
          <p:cNvPr id="27651" name="image2.png"/>
          <p:cNvPicPr>
            <a:picLocks noChangeAspect="1" noChangeArrowheads="1"/>
          </p:cNvPicPr>
          <p:nvPr/>
        </p:nvPicPr>
        <p:blipFill>
          <a:blip r:embed="rId3">
            <a:extLst>
              <a:ext uri="{28A0092B-C50C-407E-A947-70E740481C1C}">
                <a14:useLocalDpi xmlns:a14="http://schemas.microsoft.com/office/drawing/2010/main" xmlns="" val="0"/>
              </a:ext>
            </a:extLst>
          </a:blip>
          <a:srcRect l="28102" b="26602"/>
          <a:stretch>
            <a:fillRect/>
          </a:stretch>
        </p:blipFill>
        <p:spPr bwMode="auto">
          <a:xfrm>
            <a:off x="-6350" y="6175375"/>
            <a:ext cx="685800" cy="688975"/>
          </a:xfrm>
          <a:prstGeom prst="rect">
            <a:avLst/>
          </a:prstGeom>
          <a:noFill/>
          <a:ln>
            <a:noFill/>
          </a:ln>
        </p:spPr>
      </p:pic>
      <p:sp>
        <p:nvSpPr>
          <p:cNvPr id="27652" name="Shape 139"/>
          <p:cNvSpPr>
            <a:spLocks noGrp="1" noChangeArrowheads="1"/>
          </p:cNvSpPr>
          <p:nvPr/>
        </p:nvSpPr>
        <p:spPr bwMode="auto">
          <a:xfrm>
            <a:off x="601663" y="617538"/>
            <a:ext cx="2690812" cy="584200"/>
          </a:xfrm>
          <a:prstGeom prst="rect">
            <a:avLst/>
          </a:prstGeom>
          <a:noFill/>
          <a:ln>
            <a:noFill/>
          </a:ln>
        </p:spPr>
        <p:txBody>
          <a:bodyPr lIns="0" tIns="0" rIns="0" bIns="0" anchor="ctr"/>
          <a:lstStyle/>
          <a:p>
            <a:pPr eaLnBrk="1" hangingPunct="1"/>
            <a:r>
              <a:rPr lang="zh-CN" altLang="en-US" sz="2200">
                <a:solidFill>
                  <a:srgbClr val="EC6522"/>
                </a:solidFill>
                <a:latin typeface="微软雅黑 Light" panose="020B0502040204020203" charset="-122"/>
                <a:ea typeface="微软雅黑 Light" panose="020B0502040204020203" charset="-122"/>
                <a:cs typeface="微软雅黑 Light" panose="020B0502040204020203" charset="-122"/>
              </a:rPr>
              <a:t>盈利模式与市场渠道</a:t>
            </a:r>
          </a:p>
        </p:txBody>
      </p:sp>
      <p:pic>
        <p:nvPicPr>
          <p:cNvPr id="27653" name="图片 6" descr="hengtiao"/>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2225" y="1003300"/>
            <a:ext cx="3530600" cy="317500"/>
          </a:xfrm>
          <a:prstGeom prst="rect">
            <a:avLst/>
          </a:prstGeom>
          <a:noFill/>
          <a:ln>
            <a:noFill/>
          </a:ln>
        </p:spPr>
      </p:pic>
      <p:grpSp>
        <p:nvGrpSpPr>
          <p:cNvPr id="79" name="组合 78"/>
          <p:cNvGrpSpPr/>
          <p:nvPr/>
        </p:nvGrpSpPr>
        <p:grpSpPr>
          <a:xfrm>
            <a:off x="3782060" y="3007995"/>
            <a:ext cx="5419725" cy="3042285"/>
            <a:chOff x="2830816" y="1094779"/>
            <a:chExt cx="7429920" cy="4953281"/>
          </a:xfrm>
        </p:grpSpPr>
        <p:graphicFrame>
          <p:nvGraphicFramePr>
            <p:cNvPr id="32" name="图表 31"/>
            <p:cNvGraphicFramePr/>
            <p:nvPr/>
          </p:nvGraphicFramePr>
          <p:xfrm>
            <a:off x="4021441" y="1899642"/>
            <a:ext cx="5068048" cy="3378699"/>
          </p:xfrm>
          <a:graphic>
            <a:graphicData uri="http://schemas.openxmlformats.org/drawingml/2006/chart">
              <c:chart xmlns:c="http://schemas.openxmlformats.org/drawingml/2006/chart" xmlns:r="http://schemas.openxmlformats.org/officeDocument/2006/relationships" r:id="rId5"/>
            </a:graphicData>
          </a:graphic>
        </p:graphicFrame>
        <p:grpSp>
          <p:nvGrpSpPr>
            <p:cNvPr id="54" name="组合 53"/>
            <p:cNvGrpSpPr/>
            <p:nvPr/>
          </p:nvGrpSpPr>
          <p:grpSpPr>
            <a:xfrm>
              <a:off x="2830816" y="1094779"/>
              <a:ext cx="7429920" cy="4953281"/>
              <a:chOff x="2830816" y="1094779"/>
              <a:chExt cx="7429920" cy="4953281"/>
            </a:xfrm>
          </p:grpSpPr>
          <p:graphicFrame>
            <p:nvGraphicFramePr>
              <p:cNvPr id="33" name="图表 32"/>
              <p:cNvGraphicFramePr/>
              <p:nvPr/>
            </p:nvGraphicFramePr>
            <p:xfrm>
              <a:off x="2830816" y="1094779"/>
              <a:ext cx="7429920" cy="495328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4" name="图表 33"/>
              <p:cNvGraphicFramePr/>
              <p:nvPr/>
            </p:nvGraphicFramePr>
            <p:xfrm>
              <a:off x="4878691" y="2490067"/>
              <a:ext cx="3319930" cy="2213287"/>
            </p:xfrm>
            <a:graphic>
              <a:graphicData uri="http://schemas.openxmlformats.org/drawingml/2006/chart">
                <c:chart xmlns:c="http://schemas.openxmlformats.org/drawingml/2006/chart" xmlns:r="http://schemas.openxmlformats.org/officeDocument/2006/relationships" r:id="rId7"/>
              </a:graphicData>
            </a:graphic>
          </p:graphicFrame>
        </p:grpSp>
        <p:cxnSp>
          <p:nvCxnSpPr>
            <p:cNvPr id="63" name="直接连接符 62"/>
            <p:cNvCxnSpPr/>
            <p:nvPr/>
          </p:nvCxnSpPr>
          <p:spPr>
            <a:xfrm flipV="1">
              <a:off x="6939689" y="2969165"/>
              <a:ext cx="2022227" cy="113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8940951" y="2348973"/>
              <a:ext cx="0" cy="6244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7" name="等腰三角形 76"/>
            <p:cNvSpPr/>
            <p:nvPr/>
          </p:nvSpPr>
          <p:spPr>
            <a:xfrm rot="18768294">
              <a:off x="4674418" y="1606912"/>
              <a:ext cx="971840" cy="665080"/>
            </a:xfrm>
            <a:prstGeom prst="triangle">
              <a:avLst/>
            </a:prstGeom>
            <a:solidFill>
              <a:srgbClr val="EA5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78" name="等腰三角形 77"/>
            <p:cNvSpPr/>
            <p:nvPr/>
          </p:nvSpPr>
          <p:spPr>
            <a:xfrm rot="7260000">
              <a:off x="7341358" y="4120332"/>
              <a:ext cx="821928" cy="566711"/>
            </a:xfrm>
            <a:prstGeom prst="triangle">
              <a:avLst/>
            </a:prstGeom>
            <a:solidFill>
              <a:srgbClr val="FE5A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grpSp>
      <p:sp>
        <p:nvSpPr>
          <p:cNvPr id="35" name="文本框 34"/>
          <p:cNvSpPr txBox="1"/>
          <p:nvPr/>
        </p:nvSpPr>
        <p:spPr>
          <a:xfrm>
            <a:off x="7359462" y="3149051"/>
            <a:ext cx="1662812" cy="661670"/>
          </a:xfrm>
          <a:prstGeom prst="rect">
            <a:avLst/>
          </a:prstGeom>
          <a:noFill/>
        </p:spPr>
        <p:txBody>
          <a:bodyPr wrap="square" rtlCol="0">
            <a:spAutoFit/>
          </a:bodyPr>
          <a:lstStyle/>
          <a:p>
            <a:pPr algn="ctr"/>
            <a:r>
              <a:rPr lang="en-US" altLang="zh-CN" sz="2000" b="1">
                <a:solidFill>
                  <a:srgbClr val="FF6600"/>
                </a:solidFill>
                <a:latin typeface="微软雅黑" panose="020B0503020204020204" charset="-122"/>
                <a:ea typeface="微软雅黑" panose="020B0503020204020204" charset="-122"/>
              </a:rPr>
              <a:t>41</a:t>
            </a:r>
            <a:r>
              <a:rPr lang="zh-CN" altLang="en-US" sz="2000" b="1">
                <a:solidFill>
                  <a:srgbClr val="FF6600"/>
                </a:solidFill>
                <a:latin typeface="微软雅黑" panose="020B0503020204020204" charset="-122"/>
                <a:ea typeface="微软雅黑" panose="020B0503020204020204" charset="-122"/>
              </a:rPr>
              <a:t>万</a:t>
            </a:r>
          </a:p>
          <a:p>
            <a:pPr algn="ctr"/>
            <a:r>
              <a:rPr lang="zh-CN" altLang="en-US" sz="1600" b="1">
                <a:solidFill>
                  <a:schemeClr val="bg1"/>
                </a:solidFill>
                <a:latin typeface="微软雅黑" panose="020B0503020204020204" charset="-122"/>
                <a:ea typeface="微软雅黑" panose="020B0503020204020204" charset="-122"/>
              </a:rPr>
              <a:t>核心人口</a:t>
            </a:r>
          </a:p>
        </p:txBody>
      </p:sp>
      <p:sp>
        <p:nvSpPr>
          <p:cNvPr id="44" name="文本框 43"/>
          <p:cNvSpPr txBox="1"/>
          <p:nvPr/>
        </p:nvSpPr>
        <p:spPr>
          <a:xfrm>
            <a:off x="7332157" y="5068021"/>
            <a:ext cx="1662812" cy="661670"/>
          </a:xfrm>
          <a:prstGeom prst="rect">
            <a:avLst/>
          </a:prstGeom>
          <a:noFill/>
        </p:spPr>
        <p:txBody>
          <a:bodyPr wrap="square" rtlCol="0">
            <a:spAutoFit/>
          </a:bodyPr>
          <a:lstStyle/>
          <a:p>
            <a:pPr algn="ctr"/>
            <a:r>
              <a:rPr lang="en-US" altLang="zh-CN" sz="2000" b="1">
                <a:solidFill>
                  <a:srgbClr val="FF6600"/>
                </a:solidFill>
                <a:latin typeface="微软雅黑" panose="020B0503020204020204" charset="-122"/>
                <a:ea typeface="微软雅黑" panose="020B0503020204020204" charset="-122"/>
              </a:rPr>
              <a:t>310</a:t>
            </a:r>
            <a:r>
              <a:rPr lang="zh-CN" altLang="en-US" sz="2000" b="1">
                <a:solidFill>
                  <a:srgbClr val="FF6600"/>
                </a:solidFill>
                <a:latin typeface="微软雅黑" panose="020B0503020204020204" charset="-122"/>
                <a:ea typeface="微软雅黑" panose="020B0503020204020204" charset="-122"/>
              </a:rPr>
              <a:t>万</a:t>
            </a:r>
          </a:p>
          <a:p>
            <a:pPr algn="ctr"/>
            <a:r>
              <a:rPr lang="zh-CN" altLang="en-US" sz="1600" b="1">
                <a:solidFill>
                  <a:schemeClr val="bg1"/>
                </a:solidFill>
                <a:latin typeface="微软雅黑" panose="020B0503020204020204" charset="-122"/>
                <a:ea typeface="微软雅黑" panose="020B0503020204020204" charset="-122"/>
              </a:rPr>
              <a:t>参与人口</a:t>
            </a:r>
          </a:p>
        </p:txBody>
      </p:sp>
      <p:sp>
        <p:nvSpPr>
          <p:cNvPr id="45" name="文本框 44"/>
          <p:cNvSpPr txBox="1"/>
          <p:nvPr/>
        </p:nvSpPr>
        <p:spPr>
          <a:xfrm>
            <a:off x="4536252" y="2631526"/>
            <a:ext cx="1662812" cy="661670"/>
          </a:xfrm>
          <a:prstGeom prst="rect">
            <a:avLst/>
          </a:prstGeom>
          <a:noFill/>
        </p:spPr>
        <p:txBody>
          <a:bodyPr wrap="square" rtlCol="0">
            <a:spAutoFit/>
          </a:bodyPr>
          <a:lstStyle/>
          <a:p>
            <a:pPr algn="ctr"/>
            <a:r>
              <a:rPr lang="en-US" altLang="zh-CN" sz="2000" b="1">
                <a:solidFill>
                  <a:srgbClr val="FF6600"/>
                </a:solidFill>
                <a:latin typeface="微软雅黑" panose="020B0503020204020204" charset="-122"/>
                <a:ea typeface="微软雅黑" panose="020B0503020204020204" charset="-122"/>
              </a:rPr>
              <a:t>1-2</a:t>
            </a:r>
            <a:r>
              <a:rPr lang="zh-CN" altLang="en-US" sz="2000" b="1">
                <a:solidFill>
                  <a:srgbClr val="FF6600"/>
                </a:solidFill>
                <a:latin typeface="微软雅黑" panose="020B0503020204020204" charset="-122"/>
                <a:ea typeface="微软雅黑" panose="020B0503020204020204" charset="-122"/>
              </a:rPr>
              <a:t>亿</a:t>
            </a:r>
          </a:p>
          <a:p>
            <a:pPr algn="ctr"/>
            <a:r>
              <a:rPr lang="zh-CN" altLang="en-US" sz="1600" b="1">
                <a:solidFill>
                  <a:schemeClr val="bg1"/>
                </a:solidFill>
                <a:latin typeface="微软雅黑" panose="020B0503020204020204" charset="-122"/>
                <a:ea typeface="微软雅黑" panose="020B0503020204020204" charset="-122"/>
              </a:rPr>
              <a:t>潜在人口</a:t>
            </a:r>
          </a:p>
        </p:txBody>
      </p:sp>
      <p:sp>
        <p:nvSpPr>
          <p:cNvPr id="46" name="内容占位符 3"/>
          <p:cNvSpPr>
            <a:spLocks noGrp="1" noChangeArrowheads="1"/>
          </p:cNvSpPr>
          <p:nvPr/>
        </p:nvSpPr>
        <p:spPr>
          <a:xfrm>
            <a:off x="1154430" y="2653983"/>
            <a:ext cx="3424238" cy="1243012"/>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宋体" panose="02010600030101010101" pitchFamily="2" charset="-12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宋体" panose="02010600030101010101" pitchFamily="2" charset="-12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宋体" panose="02010600030101010101" pitchFamily="2" charset="-12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宋体" panose="02010600030101010101" pitchFamily="2" charset="-122"/>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FontTx/>
              <a:buNone/>
            </a:pPr>
            <a:r>
              <a:rPr lang="zh-CN" altLang="en-US" sz="1600">
                <a:solidFill>
                  <a:srgbClr val="FFFFFF"/>
                </a:solidFill>
                <a:latin typeface="微软雅黑 Light" panose="020B0502040204020203" charset="-122"/>
                <a:ea typeface="微软雅黑 Light" panose="020B0502040204020203" charset="-122"/>
                <a:cs typeface="微软雅黑 Light" panose="020B0502040204020203" charset="-122"/>
              </a:rPr>
              <a:t>全球</a:t>
            </a:r>
            <a:r>
              <a:rPr lang="en-US" altLang="zh-CN" sz="1600">
                <a:solidFill>
                  <a:srgbClr val="FFFFFF"/>
                </a:solidFill>
                <a:latin typeface="微软雅黑 Light" panose="020B0502040204020203" charset="-122"/>
                <a:ea typeface="微软雅黑 Light" panose="020B0502040204020203" charset="-122"/>
                <a:cs typeface="微软雅黑 Light" panose="020B0502040204020203" charset="-122"/>
              </a:rPr>
              <a:t>8810</a:t>
            </a:r>
            <a:r>
              <a:rPr lang="zh-CN" altLang="en-US" sz="1600">
                <a:solidFill>
                  <a:srgbClr val="FFFFFF"/>
                </a:solidFill>
                <a:latin typeface="微软雅黑 Light" panose="020B0502040204020203" charset="-122"/>
                <a:ea typeface="微软雅黑 Light" panose="020B0502040204020203" charset="-122"/>
                <a:cs typeface="微软雅黑 Light" panose="020B0502040204020203" charset="-122"/>
              </a:rPr>
              <a:t>万高尔夫参与人口，北美、英国、日本和澳新市场占比</a:t>
            </a:r>
            <a:r>
              <a:rPr lang="en-US" altLang="zh-CN" sz="1600">
                <a:solidFill>
                  <a:srgbClr val="FFFFFF"/>
                </a:solidFill>
                <a:latin typeface="微软雅黑 Light" panose="020B0502040204020203" charset="-122"/>
                <a:ea typeface="微软雅黑 Light" panose="020B0502040204020203" charset="-122"/>
                <a:cs typeface="微软雅黑 Light" panose="020B0502040204020203" charset="-122"/>
              </a:rPr>
              <a:t>79%</a:t>
            </a:r>
            <a:r>
              <a:rPr lang="zh-CN" altLang="en-US" sz="1600">
                <a:solidFill>
                  <a:srgbClr val="FFFFFF"/>
                </a:solidFill>
                <a:latin typeface="微软雅黑 Light" panose="020B0502040204020203" charset="-122"/>
                <a:ea typeface="微软雅黑 Light" panose="020B0502040204020203" charset="-122"/>
                <a:cs typeface="微软雅黑 Light" panose="020B0502040204020203" charset="-122"/>
              </a:rPr>
              <a:t>。教学相关收入在全球高尔夫产业占比超过</a:t>
            </a:r>
            <a:r>
              <a:rPr lang="en-US" altLang="zh-CN" sz="1600">
                <a:solidFill>
                  <a:srgbClr val="FFFFFF"/>
                </a:solidFill>
                <a:latin typeface="微软雅黑 Light" panose="020B0502040204020203" charset="-122"/>
                <a:ea typeface="微软雅黑 Light" panose="020B0502040204020203" charset="-122"/>
                <a:cs typeface="微软雅黑 Light" panose="020B0502040204020203" charset="-122"/>
              </a:rPr>
              <a:t>12%</a:t>
            </a:r>
            <a:r>
              <a:rPr lang="zh-CN" altLang="en-US" sz="1600">
                <a:solidFill>
                  <a:srgbClr val="FFFFFF"/>
                </a:solidFill>
                <a:latin typeface="微软雅黑 Light" panose="020B0502040204020203" charset="-122"/>
                <a:ea typeface="微软雅黑 Light" panose="020B0502040204020203" charset="-122"/>
                <a:cs typeface="微软雅黑 Light" panose="020B0502040204020203" charset="-122"/>
              </a:rPr>
              <a:t>。</a:t>
            </a:r>
            <a:br>
              <a:rPr lang="zh-CN" altLang="en-US" sz="1600">
                <a:solidFill>
                  <a:srgbClr val="FFFFFF"/>
                </a:solidFill>
                <a:latin typeface="微软雅黑 Light" panose="020B0502040204020203" charset="-122"/>
                <a:ea typeface="微软雅黑 Light" panose="020B0502040204020203" charset="-122"/>
                <a:cs typeface="微软雅黑 Light" panose="020B0502040204020203" charset="-122"/>
              </a:rPr>
            </a:br>
            <a:endParaRPr lang="zh-CN" altLang="en-US" sz="1600">
              <a:solidFill>
                <a:srgbClr val="FFFFFF"/>
              </a:solidFill>
              <a:latin typeface="微软雅黑 Light" panose="020B0502040204020203" charset="-122"/>
              <a:ea typeface="微软雅黑 Light" panose="020B0502040204020203" charset="-122"/>
              <a:cs typeface="微软雅黑 Light" panose="020B0502040204020203" charset="-122"/>
            </a:endParaRPr>
          </a:p>
        </p:txBody>
      </p:sp>
      <p:pic>
        <p:nvPicPr>
          <p:cNvPr id="47" name="图片 1" descr="111"/>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660083" y="1961833"/>
            <a:ext cx="949325" cy="698500"/>
          </a:xfrm>
          <a:prstGeom prst="rect">
            <a:avLst/>
          </a:prstGeom>
          <a:noFill/>
          <a:ln>
            <a:noFill/>
          </a:ln>
        </p:spPr>
      </p:pic>
      <p:sp>
        <p:nvSpPr>
          <p:cNvPr id="48" name="Shape 139"/>
          <p:cNvSpPr>
            <a:spLocks noGrp="1" noChangeArrowheads="1"/>
          </p:cNvSpPr>
          <p:nvPr/>
        </p:nvSpPr>
        <p:spPr bwMode="auto">
          <a:xfrm>
            <a:off x="1465263" y="2084388"/>
            <a:ext cx="2692400" cy="584200"/>
          </a:xfrm>
          <a:prstGeom prst="rect">
            <a:avLst/>
          </a:prstGeom>
          <a:noFill/>
          <a:ln>
            <a:noFill/>
          </a:ln>
        </p:spPr>
        <p:txBody>
          <a:bodyPr lIns="0" tIns="0" rIns="0" bIns="0" anchor="ctr"/>
          <a:lstStyle/>
          <a:p>
            <a:pPr eaLnBrk="1" hangingPunct="1"/>
            <a:r>
              <a:rPr lang="zh-CN" altLang="en-US" sz="2400">
                <a:solidFill>
                  <a:srgbClr val="EB6422"/>
                </a:solidFill>
                <a:sym typeface="Arial" panose="020B0604020202020204" pitchFamily="34" charset="0"/>
              </a:rPr>
              <a:t> </a:t>
            </a:r>
            <a:r>
              <a:rPr lang="zh-CN" altLang="en-US" sz="2400">
                <a:solidFill>
                  <a:srgbClr val="EB6422"/>
                </a:solidFill>
                <a:latin typeface="微软雅黑 Light" panose="020B0502040204020203" charset="-122"/>
                <a:ea typeface="微软雅黑 Light" panose="020B0502040204020203" charset="-122"/>
                <a:cs typeface="微软雅黑 Light" panose="020B0502040204020203" charset="-122"/>
                <a:sym typeface="Arial" panose="020B0604020202020204" pitchFamily="34" charset="0"/>
              </a:rPr>
              <a:t>高尔夫市场规模</a:t>
            </a:r>
          </a:p>
        </p:txBody>
      </p:sp>
      <p:sp>
        <p:nvSpPr>
          <p:cNvPr id="49" name="内容占位符 3"/>
          <p:cNvSpPr txBox="1">
            <a:spLocks noChangeArrowheads="1"/>
          </p:cNvSpPr>
          <p:nvPr/>
        </p:nvSpPr>
        <p:spPr bwMode="auto">
          <a:xfrm>
            <a:off x="1161733" y="4403408"/>
            <a:ext cx="3424237" cy="1243012"/>
          </a:xfrm>
          <a:prstGeom prst="rect">
            <a:avLst/>
          </a:prstGeom>
          <a:noFill/>
          <a:ln>
            <a:noFill/>
          </a:ln>
        </p:spPr>
        <p:txBody>
          <a:bodyP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1600" dirty="0">
                <a:solidFill>
                  <a:srgbClr val="FFFFFF"/>
                </a:solidFill>
                <a:latin typeface="微软雅黑 Light" panose="020B0502040204020203" charset="-122"/>
                <a:ea typeface="微软雅黑 Light" panose="020B0502040204020203" charset="-122"/>
                <a:cs typeface="微软雅黑 Light" panose="020B0502040204020203" charset="-122"/>
              </a:rPr>
              <a:t>2015</a:t>
            </a:r>
            <a:r>
              <a:rPr lang="zh-CN" altLang="en-US" sz="1600" dirty="0">
                <a:solidFill>
                  <a:srgbClr val="FFFFFF"/>
                </a:solidFill>
                <a:latin typeface="微软雅黑 Light" panose="020B0502040204020203" charset="-122"/>
                <a:ea typeface="微软雅黑 Light" panose="020B0502040204020203" charset="-122"/>
                <a:cs typeface="微软雅黑 Light" panose="020B0502040204020203" charset="-122"/>
              </a:rPr>
              <a:t>年高尔夫人口增长率</a:t>
            </a:r>
            <a:r>
              <a:rPr lang="en-US" altLang="zh-CN" sz="1600" dirty="0">
                <a:solidFill>
                  <a:srgbClr val="FFFFFF"/>
                </a:solidFill>
                <a:latin typeface="微软雅黑 Light" panose="020B0502040204020203" charset="-122"/>
                <a:ea typeface="微软雅黑 Light" panose="020B0502040204020203" charset="-122"/>
                <a:cs typeface="微软雅黑 Light" panose="020B0502040204020203" charset="-122"/>
              </a:rPr>
              <a:t>7.8%</a:t>
            </a:r>
            <a:r>
              <a:rPr lang="zh-CN" altLang="en-US" sz="1600" dirty="0">
                <a:solidFill>
                  <a:srgbClr val="FFFFFF"/>
                </a:solidFill>
                <a:latin typeface="微软雅黑 Light" panose="020B0502040204020203" charset="-122"/>
                <a:ea typeface="微软雅黑 Light" panose="020B0502040204020203" charset="-122"/>
                <a:cs typeface="微软雅黑 Light" panose="020B0502040204020203" charset="-122"/>
              </a:rPr>
              <a:t>。</a:t>
            </a:r>
            <a:r>
              <a:rPr lang="en-US" altLang="zh-CN" sz="1600" dirty="0">
                <a:solidFill>
                  <a:srgbClr val="FFFFFF"/>
                </a:solidFill>
                <a:latin typeface="微软雅黑 Light" panose="020B0502040204020203" charset="-122"/>
                <a:ea typeface="微软雅黑 Light" panose="020B0502040204020203" charset="-122"/>
                <a:cs typeface="微软雅黑 Light" panose="020B0502040204020203" charset="-122"/>
              </a:rPr>
              <a:t>2016</a:t>
            </a:r>
            <a:r>
              <a:rPr lang="zh-CN" altLang="en-US" sz="1600" dirty="0">
                <a:solidFill>
                  <a:srgbClr val="FFFFFF"/>
                </a:solidFill>
                <a:latin typeface="微软雅黑 Light" panose="020B0502040204020203" charset="-122"/>
                <a:ea typeface="微软雅黑 Light" panose="020B0502040204020203" charset="-122"/>
                <a:cs typeface="微软雅黑 Light" panose="020B0502040204020203" charset="-122"/>
              </a:rPr>
              <a:t>年高尔夫作为奥运会比赛项目，十三五期间国家重点支持小球运动的发展。</a:t>
            </a:r>
            <a:br>
              <a:rPr lang="zh-CN" altLang="en-US" sz="1600" dirty="0">
                <a:solidFill>
                  <a:srgbClr val="FFFFFF"/>
                </a:solidFill>
                <a:latin typeface="微软雅黑 Light" panose="020B0502040204020203" charset="-122"/>
                <a:ea typeface="微软雅黑 Light" panose="020B0502040204020203" charset="-122"/>
                <a:cs typeface="微软雅黑 Light" panose="020B0502040204020203" charset="-122"/>
              </a:rPr>
            </a:br>
            <a:endParaRPr lang="zh-CN" altLang="en-US" sz="1600" dirty="0">
              <a:solidFill>
                <a:srgbClr val="FFFFFF"/>
              </a:solidFill>
              <a:latin typeface="微软雅黑 Light" panose="020B0502040204020203" charset="-122"/>
              <a:ea typeface="微软雅黑 Light" panose="020B0502040204020203" charset="-122"/>
              <a:cs typeface="微软雅黑 Light" panose="020B0502040204020203" charset="-122"/>
            </a:endParaRPr>
          </a:p>
        </p:txBody>
      </p:sp>
      <p:sp>
        <p:nvSpPr>
          <p:cNvPr id="29703" name="椭圆 9"/>
          <p:cNvSpPr>
            <a:spLocks noChangeArrowheads="1"/>
          </p:cNvSpPr>
          <p:nvPr/>
        </p:nvSpPr>
        <p:spPr bwMode="auto">
          <a:xfrm>
            <a:off x="1000125" y="2910205"/>
            <a:ext cx="82550" cy="82550"/>
          </a:xfrm>
          <a:prstGeom prst="ellipse">
            <a:avLst/>
          </a:prstGeom>
          <a:solidFill>
            <a:srgbClr val="EB6422"/>
          </a:solidFill>
          <a:ln w="9525">
            <a:solidFill>
              <a:schemeClr val="tx1"/>
            </a:solidFill>
            <a:round/>
          </a:ln>
        </p:spPr>
        <p:txBody>
          <a:bodyPr/>
          <a:lstStyle/>
          <a:p>
            <a:endParaRPr lang="zh-CN" altLang="en-US"/>
          </a:p>
        </p:txBody>
      </p:sp>
      <p:sp>
        <p:nvSpPr>
          <p:cNvPr id="53" name="椭圆 9"/>
          <p:cNvSpPr>
            <a:spLocks noChangeArrowheads="1"/>
          </p:cNvSpPr>
          <p:nvPr/>
        </p:nvSpPr>
        <p:spPr bwMode="auto">
          <a:xfrm>
            <a:off x="1052830" y="4634865"/>
            <a:ext cx="82550" cy="82550"/>
          </a:xfrm>
          <a:prstGeom prst="ellipse">
            <a:avLst/>
          </a:prstGeom>
          <a:solidFill>
            <a:srgbClr val="EB6422"/>
          </a:solidFill>
          <a:ln w="9525">
            <a:solidFill>
              <a:schemeClr val="tx1"/>
            </a:solidFill>
            <a:round/>
          </a:ln>
        </p:spPr>
        <p:txBody>
          <a:bodyPr/>
          <a:lstStyle/>
          <a:p>
            <a:endParaRPr lang="zh-CN" altLang="en-US"/>
          </a:p>
        </p:txBody>
      </p:sp>
    </p:spTree>
  </p:cSld>
  <p:clrMapOvr>
    <a:masterClrMapping/>
  </p:clrMapOvr>
  <p:transition spd="slow">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1" name="内容占位符 3"/>
          <p:cNvSpPr>
            <a:spLocks noGrp="1" noChangeArrowheads="1"/>
          </p:cNvSpPr>
          <p:nvPr>
            <p:ph idx="4294967295"/>
          </p:nvPr>
        </p:nvSpPr>
        <p:spPr>
          <a:xfrm>
            <a:off x="1036320" y="2156778"/>
            <a:ext cx="3425825" cy="1455737"/>
          </a:xfrm>
        </p:spPr>
        <p:txBody>
          <a:bodyPr/>
          <a:lstStyle/>
          <a:p>
            <a:pPr marL="0" indent="0" eaLnBrk="1" hangingPunct="1">
              <a:lnSpc>
                <a:spcPct val="150000"/>
              </a:lnSpc>
              <a:spcBef>
                <a:spcPct val="0"/>
              </a:spcBef>
              <a:buFontTx/>
              <a:buNone/>
            </a:pPr>
            <a:r>
              <a:rPr lang="zh-CN" altLang="en-US" sz="1600">
                <a:solidFill>
                  <a:srgbClr val="FFFFFF"/>
                </a:solidFill>
                <a:latin typeface="微软雅黑 Light" panose="020B0502040204020203" charset="-122"/>
                <a:ea typeface="微软雅黑 Light" panose="020B0502040204020203" charset="-122"/>
                <a:cs typeface="微软雅黑 Light" panose="020B0502040204020203" charset="-122"/>
              </a:rPr>
              <a:t>球会／练习场／培训学院／传统体育用品经销商</a:t>
            </a:r>
            <a:r>
              <a:rPr lang="en-US" altLang="zh-CN" sz="1600">
                <a:solidFill>
                  <a:srgbClr val="FFFFFF"/>
                </a:solidFill>
                <a:latin typeface="微软雅黑 Light" panose="020B0502040204020203" charset="-122"/>
                <a:ea typeface="微软雅黑 Light" panose="020B0502040204020203" charset="-122"/>
                <a:cs typeface="微软雅黑 Light" panose="020B0502040204020203" charset="-122"/>
              </a:rPr>
              <a:t>.</a:t>
            </a:r>
            <a:r>
              <a:rPr lang="zh-CN" altLang="en-US" sz="1600">
                <a:solidFill>
                  <a:srgbClr val="FFFFFF"/>
                </a:solidFill>
                <a:latin typeface="微软雅黑 Light" panose="020B0502040204020203" charset="-122"/>
                <a:ea typeface="微软雅黑 Light" panose="020B0502040204020203" charset="-122"/>
                <a:cs typeface="微软雅黑 Light" panose="020B0502040204020203" charset="-122"/>
              </a:rPr>
              <a:t/>
            </a:r>
            <a:br>
              <a:rPr lang="zh-CN" altLang="en-US" sz="1600">
                <a:solidFill>
                  <a:srgbClr val="FFFFFF"/>
                </a:solidFill>
                <a:latin typeface="微软雅黑 Light" panose="020B0502040204020203" charset="-122"/>
                <a:ea typeface="微软雅黑 Light" panose="020B0502040204020203" charset="-122"/>
                <a:cs typeface="微软雅黑 Light" panose="020B0502040204020203" charset="-122"/>
              </a:rPr>
            </a:br>
            <a:r>
              <a:rPr lang="zh-CN" altLang="en-US" sz="1600">
                <a:solidFill>
                  <a:srgbClr val="FFFFFF"/>
                </a:solidFill>
                <a:latin typeface="微软雅黑 Light" panose="020B0502040204020203" charset="-122"/>
                <a:ea typeface="微软雅黑 Light" panose="020B0502040204020203" charset="-122"/>
                <a:cs typeface="微软雅黑 Light" panose="020B0502040204020203" charset="-122"/>
              </a:rPr>
              <a:t>官网社区，在线运动用品商城，在线运动社区</a:t>
            </a:r>
            <a:r>
              <a:rPr lang="en-US" altLang="zh-CN" sz="1600">
                <a:solidFill>
                  <a:srgbClr val="FFFFFF"/>
                </a:solidFill>
                <a:latin typeface="微软雅黑 Light" panose="020B0502040204020203" charset="-122"/>
                <a:ea typeface="微软雅黑 Light" panose="020B0502040204020203" charset="-122"/>
                <a:cs typeface="微软雅黑 Light" panose="020B0502040204020203" charset="-122"/>
              </a:rPr>
              <a:t>.</a:t>
            </a:r>
            <a:r>
              <a:rPr lang="zh-CN" altLang="en-US" sz="1600">
                <a:solidFill>
                  <a:srgbClr val="FFFFFF"/>
                </a:solidFill>
                <a:latin typeface="微软雅黑 Light" panose="020B0502040204020203" charset="-122"/>
                <a:ea typeface="微软雅黑 Light" panose="020B0502040204020203" charset="-122"/>
                <a:cs typeface="微软雅黑 Light" panose="020B0502040204020203" charset="-122"/>
              </a:rPr>
              <a:t>    </a:t>
            </a:r>
          </a:p>
          <a:p>
            <a:pPr marL="0" indent="0" eaLnBrk="1" hangingPunct="1">
              <a:lnSpc>
                <a:spcPct val="150000"/>
              </a:lnSpc>
              <a:spcBef>
                <a:spcPct val="0"/>
              </a:spcBef>
              <a:buFontTx/>
              <a:buNone/>
            </a:pPr>
            <a:r>
              <a:rPr lang="zh-CN" altLang="en-US" sz="1600">
                <a:solidFill>
                  <a:srgbClr val="FFFFFF"/>
                </a:solidFill>
                <a:latin typeface="微软雅黑 Light" panose="020B0502040204020203" charset="-122"/>
                <a:ea typeface="微软雅黑 Light" panose="020B0502040204020203" charset="-122"/>
                <a:cs typeface="微软雅黑 Light" panose="020B0502040204020203" charset="-122"/>
              </a:rPr>
              <a:t>赛事活动礼品、青少年培训。</a:t>
            </a:r>
            <a:endParaRPr lang="en-US" altLang="zh-CN" sz="1600">
              <a:solidFill>
                <a:srgbClr val="FFFFFF"/>
              </a:solidFill>
              <a:latin typeface="微软雅黑 Light" panose="020B0502040204020203" charset="-122"/>
              <a:ea typeface="微软雅黑 Light" panose="020B0502040204020203" charset="-122"/>
              <a:cs typeface="微软雅黑 Light" panose="020B0502040204020203" charset="-122"/>
            </a:endParaRPr>
          </a:p>
        </p:txBody>
      </p:sp>
      <p:pic>
        <p:nvPicPr>
          <p:cNvPr id="30722" name="111.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359650" y="-457200"/>
            <a:ext cx="1574800" cy="1562100"/>
          </a:xfrm>
          <a:prstGeom prst="rect">
            <a:avLst/>
          </a:prstGeom>
          <a:noFill/>
          <a:ln>
            <a:noFill/>
          </a:ln>
        </p:spPr>
      </p:pic>
      <p:pic>
        <p:nvPicPr>
          <p:cNvPr id="30723" name="image2.png"/>
          <p:cNvPicPr>
            <a:picLocks noChangeAspect="1" noChangeArrowheads="1"/>
          </p:cNvPicPr>
          <p:nvPr/>
        </p:nvPicPr>
        <p:blipFill>
          <a:blip r:embed="rId3">
            <a:extLst>
              <a:ext uri="{28A0092B-C50C-407E-A947-70E740481C1C}">
                <a14:useLocalDpi xmlns:a14="http://schemas.microsoft.com/office/drawing/2010/main" xmlns="" val="0"/>
              </a:ext>
            </a:extLst>
          </a:blip>
          <a:srcRect l="28102" b="26602"/>
          <a:stretch>
            <a:fillRect/>
          </a:stretch>
        </p:blipFill>
        <p:spPr bwMode="auto">
          <a:xfrm>
            <a:off x="-6350" y="6175375"/>
            <a:ext cx="685800" cy="688975"/>
          </a:xfrm>
          <a:prstGeom prst="rect">
            <a:avLst/>
          </a:prstGeom>
          <a:noFill/>
          <a:ln>
            <a:noFill/>
          </a:ln>
        </p:spPr>
      </p:pic>
      <p:sp>
        <p:nvSpPr>
          <p:cNvPr id="30724" name="Shape 139"/>
          <p:cNvSpPr>
            <a:spLocks noGrp="1" noChangeArrowheads="1"/>
          </p:cNvSpPr>
          <p:nvPr/>
        </p:nvSpPr>
        <p:spPr bwMode="auto">
          <a:xfrm>
            <a:off x="601663" y="617538"/>
            <a:ext cx="2690812" cy="584200"/>
          </a:xfrm>
          <a:prstGeom prst="rect">
            <a:avLst/>
          </a:prstGeom>
          <a:noFill/>
          <a:ln>
            <a:noFill/>
          </a:ln>
        </p:spPr>
        <p:txBody>
          <a:bodyPr lIns="0" tIns="0" rIns="0" bIns="0" anchor="ctr"/>
          <a:lstStyle/>
          <a:p>
            <a:pPr eaLnBrk="1" hangingPunct="1"/>
            <a:r>
              <a:rPr lang="zh-CN" altLang="en-US" sz="2200">
                <a:solidFill>
                  <a:srgbClr val="EC6522"/>
                </a:solidFill>
                <a:latin typeface="微软雅黑 Light" panose="020B0502040204020203" charset="-122"/>
                <a:ea typeface="微软雅黑 Light" panose="020B0502040204020203" charset="-122"/>
                <a:cs typeface="微软雅黑 Light" panose="020B0502040204020203" charset="-122"/>
              </a:rPr>
              <a:t>盈利模式与市场渠道</a:t>
            </a:r>
          </a:p>
        </p:txBody>
      </p:sp>
      <p:pic>
        <p:nvPicPr>
          <p:cNvPr id="30725" name="图片 6" descr="hengtiao"/>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2225" y="1003300"/>
            <a:ext cx="3530600" cy="317500"/>
          </a:xfrm>
          <a:prstGeom prst="rect">
            <a:avLst/>
          </a:prstGeom>
          <a:noFill/>
          <a:ln>
            <a:noFill/>
          </a:ln>
        </p:spPr>
      </p:pic>
      <p:sp>
        <p:nvSpPr>
          <p:cNvPr id="30726" name="Shape 139"/>
          <p:cNvSpPr>
            <a:spLocks noGrp="1" noChangeArrowheads="1"/>
          </p:cNvSpPr>
          <p:nvPr/>
        </p:nvSpPr>
        <p:spPr bwMode="auto">
          <a:xfrm>
            <a:off x="1125855" y="1686878"/>
            <a:ext cx="2692400" cy="584200"/>
          </a:xfrm>
          <a:prstGeom prst="rect">
            <a:avLst/>
          </a:prstGeom>
          <a:noFill/>
          <a:ln>
            <a:noFill/>
          </a:ln>
        </p:spPr>
        <p:txBody>
          <a:bodyPr lIns="0" tIns="0" rIns="0" bIns="0" anchor="ctr"/>
          <a:lstStyle/>
          <a:p>
            <a:pPr eaLnBrk="1" hangingPunct="1"/>
            <a:r>
              <a:rPr lang="zh-CN" altLang="en-US" sz="2400">
                <a:solidFill>
                  <a:srgbClr val="EB6422"/>
                </a:solidFill>
                <a:latin typeface="微软雅黑 Light" panose="020B0502040204020203" charset="-122"/>
                <a:ea typeface="微软雅黑 Light" panose="020B0502040204020203" charset="-122"/>
                <a:cs typeface="微软雅黑 Light" panose="020B0502040204020203" charset="-122"/>
                <a:sym typeface="宋体" panose="02010600030101010101" pitchFamily="2" charset="-122"/>
              </a:rPr>
              <a:t>  高尔夫市场渠道</a:t>
            </a:r>
          </a:p>
        </p:txBody>
      </p:sp>
      <p:sp>
        <p:nvSpPr>
          <p:cNvPr id="30727" name="椭圆 9"/>
          <p:cNvSpPr>
            <a:spLocks noChangeArrowheads="1"/>
          </p:cNvSpPr>
          <p:nvPr/>
        </p:nvSpPr>
        <p:spPr bwMode="auto">
          <a:xfrm>
            <a:off x="953770" y="2412365"/>
            <a:ext cx="82550" cy="82550"/>
          </a:xfrm>
          <a:prstGeom prst="ellipse">
            <a:avLst/>
          </a:prstGeom>
          <a:solidFill>
            <a:srgbClr val="EB6422"/>
          </a:solidFill>
          <a:ln w="9525">
            <a:solidFill>
              <a:schemeClr val="tx1"/>
            </a:solidFill>
            <a:round/>
          </a:ln>
        </p:spPr>
        <p:txBody>
          <a:bodyPr/>
          <a:lstStyle/>
          <a:p>
            <a:endParaRPr lang="zh-CN" altLang="en-US"/>
          </a:p>
        </p:txBody>
      </p:sp>
      <p:sp>
        <p:nvSpPr>
          <p:cNvPr id="30728" name="椭圆 5"/>
          <p:cNvSpPr>
            <a:spLocks noChangeArrowheads="1"/>
          </p:cNvSpPr>
          <p:nvPr/>
        </p:nvSpPr>
        <p:spPr bwMode="auto">
          <a:xfrm>
            <a:off x="953770" y="3137853"/>
            <a:ext cx="82550" cy="82550"/>
          </a:xfrm>
          <a:prstGeom prst="ellipse">
            <a:avLst/>
          </a:prstGeom>
          <a:solidFill>
            <a:srgbClr val="EB6422"/>
          </a:solidFill>
          <a:ln w="9525">
            <a:solidFill>
              <a:schemeClr val="tx1"/>
            </a:solidFill>
            <a:round/>
          </a:ln>
        </p:spPr>
        <p:txBody>
          <a:bodyPr/>
          <a:lstStyle/>
          <a:p>
            <a:endParaRPr lang="zh-CN" altLang="en-US"/>
          </a:p>
        </p:txBody>
      </p:sp>
      <p:sp>
        <p:nvSpPr>
          <p:cNvPr id="30729" name="椭圆 7"/>
          <p:cNvSpPr>
            <a:spLocks noChangeArrowheads="1"/>
          </p:cNvSpPr>
          <p:nvPr/>
        </p:nvSpPr>
        <p:spPr bwMode="auto">
          <a:xfrm>
            <a:off x="928370" y="3866515"/>
            <a:ext cx="82550" cy="82550"/>
          </a:xfrm>
          <a:prstGeom prst="ellipse">
            <a:avLst/>
          </a:prstGeom>
          <a:solidFill>
            <a:srgbClr val="EB6422"/>
          </a:solidFill>
          <a:ln w="9525">
            <a:solidFill>
              <a:schemeClr val="tx1"/>
            </a:solidFill>
            <a:round/>
          </a:ln>
        </p:spPr>
        <p:txBody>
          <a:bodyPr/>
          <a:lstStyle/>
          <a:p>
            <a:endParaRPr lang="zh-CN" altLang="en-US"/>
          </a:p>
        </p:txBody>
      </p:sp>
      <p:pic>
        <p:nvPicPr>
          <p:cNvPr id="30730" name="图片 8" descr="111"/>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249872" y="1596708"/>
            <a:ext cx="949325" cy="698500"/>
          </a:xfrm>
          <a:prstGeom prst="rect">
            <a:avLst/>
          </a:prstGeom>
          <a:noFill/>
          <a:ln>
            <a:noFill/>
          </a:ln>
        </p:spPr>
      </p:pic>
      <p:sp>
        <p:nvSpPr>
          <p:cNvPr id="31745" name="内容占位符 3"/>
          <p:cNvSpPr>
            <a:spLocks noGrp="1" noChangeArrowheads="1"/>
          </p:cNvSpPr>
          <p:nvPr/>
        </p:nvSpPr>
        <p:spPr>
          <a:xfrm>
            <a:off x="4612005" y="4525963"/>
            <a:ext cx="3716338" cy="1455737"/>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宋体" panose="02010600030101010101" pitchFamily="2" charset="-12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宋体" panose="02010600030101010101" pitchFamily="2" charset="-12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宋体" panose="02010600030101010101" pitchFamily="2" charset="-12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宋体" panose="02010600030101010101" pitchFamily="2" charset="-122"/>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FontTx/>
              <a:buNone/>
            </a:pPr>
            <a:r>
              <a:rPr lang="zh-CN" altLang="en-US" sz="1600">
                <a:solidFill>
                  <a:srgbClr val="FFFFFF"/>
                </a:solidFill>
                <a:latin typeface="微软雅黑 Light" panose="020B0502040204020203" charset="-122"/>
                <a:ea typeface="微软雅黑 Light" panose="020B0502040204020203" charset="-122"/>
                <a:cs typeface="微软雅黑 Light" panose="020B0502040204020203" charset="-122"/>
              </a:rPr>
              <a:t>国家队、各省运动队、体育专业院校，</a:t>
            </a:r>
            <a:br>
              <a:rPr lang="zh-CN" altLang="en-US" sz="1600">
                <a:solidFill>
                  <a:srgbClr val="FFFFFF"/>
                </a:solidFill>
                <a:latin typeface="微软雅黑 Light" panose="020B0502040204020203" charset="-122"/>
                <a:ea typeface="微软雅黑 Light" panose="020B0502040204020203" charset="-122"/>
                <a:cs typeface="微软雅黑 Light" panose="020B0502040204020203" charset="-122"/>
              </a:rPr>
            </a:br>
            <a:r>
              <a:rPr lang="zh-CN" altLang="en-US" sz="1600">
                <a:solidFill>
                  <a:srgbClr val="FFFFFF"/>
                </a:solidFill>
                <a:latin typeface="微软雅黑 Light" panose="020B0502040204020203" charset="-122"/>
                <a:ea typeface="微软雅黑 Light" panose="020B0502040204020203" charset="-122"/>
                <a:cs typeface="微软雅黑 Light" panose="020B0502040204020203" charset="-122"/>
              </a:rPr>
              <a:t>体育科学研究所、专业体育训练机构，</a:t>
            </a:r>
            <a:endParaRPr lang="en-US" altLang="zh-CN" sz="1600">
              <a:solidFill>
                <a:srgbClr val="FFFFFF"/>
              </a:solidFill>
              <a:latin typeface="微软雅黑 Light" panose="020B0502040204020203" charset="-122"/>
              <a:ea typeface="微软雅黑 Light" panose="020B0502040204020203" charset="-122"/>
              <a:cs typeface="微软雅黑 Light" panose="020B0502040204020203" charset="-122"/>
            </a:endParaRPr>
          </a:p>
          <a:p>
            <a:pPr marL="0" indent="0" eaLnBrk="1" hangingPunct="1">
              <a:lnSpc>
                <a:spcPct val="150000"/>
              </a:lnSpc>
              <a:spcBef>
                <a:spcPct val="0"/>
              </a:spcBef>
              <a:buFontTx/>
              <a:buNone/>
            </a:pPr>
            <a:r>
              <a:rPr lang="zh-CN" altLang="en-US" sz="1600">
                <a:solidFill>
                  <a:srgbClr val="FFFFFF"/>
                </a:solidFill>
                <a:latin typeface="微软雅黑 Light" panose="020B0502040204020203" charset="-122"/>
                <a:ea typeface="微软雅黑 Light" panose="020B0502040204020203" charset="-122"/>
                <a:cs typeface="微软雅黑 Light" panose="020B0502040204020203" charset="-122"/>
              </a:rPr>
              <a:t>各省市专业体能训练中心，青少年体能培训机构。</a:t>
            </a:r>
          </a:p>
        </p:txBody>
      </p:sp>
      <p:sp>
        <p:nvSpPr>
          <p:cNvPr id="31750" name="Shape 139"/>
          <p:cNvSpPr>
            <a:spLocks noGrp="1" noChangeArrowheads="1"/>
          </p:cNvSpPr>
          <p:nvPr/>
        </p:nvSpPr>
        <p:spPr bwMode="auto">
          <a:xfrm>
            <a:off x="4462145" y="4073208"/>
            <a:ext cx="2692400" cy="584200"/>
          </a:xfrm>
          <a:prstGeom prst="rect">
            <a:avLst/>
          </a:prstGeom>
          <a:noFill/>
          <a:ln>
            <a:noFill/>
          </a:ln>
        </p:spPr>
        <p:txBody>
          <a:bodyPr lIns="0" tIns="0" rIns="0" bIns="0" anchor="ctr"/>
          <a:lstStyle/>
          <a:p>
            <a:pPr eaLnBrk="1" hangingPunct="1"/>
            <a:r>
              <a:rPr lang="zh-CN" altLang="en-US" sz="2400">
                <a:solidFill>
                  <a:srgbClr val="EB6422"/>
                </a:solidFill>
                <a:latin typeface="微软雅黑 Light" panose="020B0502040204020203" charset="-122"/>
                <a:ea typeface="微软雅黑 Light" panose="020B0502040204020203" charset="-122"/>
                <a:cs typeface="微软雅黑 Light" panose="020B0502040204020203" charset="-122"/>
                <a:sym typeface="宋体" panose="02010600030101010101" pitchFamily="2" charset="-122"/>
              </a:rPr>
              <a:t>  专业体育市场渠道</a:t>
            </a:r>
          </a:p>
        </p:txBody>
      </p:sp>
      <p:sp>
        <p:nvSpPr>
          <p:cNvPr id="31751" name="椭圆 9"/>
          <p:cNvSpPr>
            <a:spLocks noChangeArrowheads="1"/>
          </p:cNvSpPr>
          <p:nvPr/>
        </p:nvSpPr>
        <p:spPr bwMode="auto">
          <a:xfrm>
            <a:off x="4450080" y="4744720"/>
            <a:ext cx="82550" cy="82550"/>
          </a:xfrm>
          <a:prstGeom prst="ellipse">
            <a:avLst/>
          </a:prstGeom>
          <a:solidFill>
            <a:srgbClr val="EB6422"/>
          </a:solidFill>
          <a:ln w="9525">
            <a:solidFill>
              <a:schemeClr val="tx1"/>
            </a:solidFill>
            <a:round/>
          </a:ln>
        </p:spPr>
        <p:txBody>
          <a:bodyPr/>
          <a:lstStyle/>
          <a:p>
            <a:endParaRPr lang="zh-CN" altLang="en-US"/>
          </a:p>
        </p:txBody>
      </p:sp>
      <p:sp>
        <p:nvSpPr>
          <p:cNvPr id="31752" name="椭圆 5"/>
          <p:cNvSpPr>
            <a:spLocks noChangeArrowheads="1"/>
          </p:cNvSpPr>
          <p:nvPr/>
        </p:nvSpPr>
        <p:spPr bwMode="auto">
          <a:xfrm>
            <a:off x="4450080" y="5470208"/>
            <a:ext cx="82550" cy="82550"/>
          </a:xfrm>
          <a:prstGeom prst="ellipse">
            <a:avLst/>
          </a:prstGeom>
          <a:solidFill>
            <a:srgbClr val="EB6422"/>
          </a:solidFill>
          <a:ln w="9525">
            <a:solidFill>
              <a:schemeClr val="tx1"/>
            </a:solidFill>
            <a:round/>
          </a:ln>
        </p:spPr>
        <p:txBody>
          <a:bodyPr/>
          <a:lstStyle/>
          <a:p>
            <a:endParaRPr lang="zh-CN" altLang="en-US"/>
          </a:p>
        </p:txBody>
      </p:sp>
      <p:sp>
        <p:nvSpPr>
          <p:cNvPr id="31753" name="椭圆 7"/>
          <p:cNvSpPr>
            <a:spLocks noChangeArrowheads="1"/>
          </p:cNvSpPr>
          <p:nvPr/>
        </p:nvSpPr>
        <p:spPr bwMode="auto">
          <a:xfrm>
            <a:off x="4450080" y="5057458"/>
            <a:ext cx="82550" cy="82550"/>
          </a:xfrm>
          <a:prstGeom prst="ellipse">
            <a:avLst/>
          </a:prstGeom>
          <a:solidFill>
            <a:srgbClr val="EB6422"/>
          </a:solidFill>
          <a:ln w="9525">
            <a:solidFill>
              <a:schemeClr val="tx1"/>
            </a:solidFill>
            <a:round/>
          </a:ln>
        </p:spPr>
        <p:txBody>
          <a:bodyPr/>
          <a:lstStyle/>
          <a:p>
            <a:endParaRPr lang="zh-CN" altLang="en-US"/>
          </a:p>
        </p:txBody>
      </p:sp>
      <p:sp>
        <p:nvSpPr>
          <p:cNvPr id="17" name="椭圆 16"/>
          <p:cNvSpPr/>
          <p:nvPr/>
        </p:nvSpPr>
        <p:spPr>
          <a:xfrm>
            <a:off x="4354856" y="2038408"/>
            <a:ext cx="257175" cy="257175"/>
          </a:xfrm>
          <a:prstGeom prst="ellipse">
            <a:avLst/>
          </a:prstGeom>
          <a:solidFill>
            <a:srgbClr val="EA6321">
              <a:alpha val="49000"/>
            </a:srgbClr>
          </a:solidFill>
          <a:ln>
            <a:solidFill>
              <a:srgbClr val="EA632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034431" y="2787707"/>
            <a:ext cx="257175" cy="257175"/>
          </a:xfrm>
          <a:prstGeom prst="ellipse">
            <a:avLst/>
          </a:prstGeom>
          <a:solidFill>
            <a:srgbClr val="EA6321">
              <a:alpha val="49000"/>
            </a:srgbClr>
          </a:solidFill>
          <a:ln>
            <a:solidFill>
              <a:srgbClr val="EA632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ym typeface="+mn-ea"/>
            </a:endParaRPr>
          </a:p>
        </p:txBody>
      </p:sp>
      <p:sp>
        <p:nvSpPr>
          <p:cNvPr id="21" name="椭圆 20"/>
          <p:cNvSpPr/>
          <p:nvPr/>
        </p:nvSpPr>
        <p:spPr>
          <a:xfrm>
            <a:off x="8018806" y="3948950"/>
            <a:ext cx="257175" cy="257175"/>
          </a:xfrm>
          <a:prstGeom prst="ellipse">
            <a:avLst/>
          </a:prstGeom>
          <a:solidFill>
            <a:srgbClr val="EA6321"/>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ym typeface="+mn-ea"/>
            </a:endParaRPr>
          </a:p>
        </p:txBody>
      </p:sp>
      <p:cxnSp>
        <p:nvCxnSpPr>
          <p:cNvPr id="23" name="直接连接符 22"/>
          <p:cNvCxnSpPr/>
          <p:nvPr/>
        </p:nvCxnSpPr>
        <p:spPr>
          <a:xfrm>
            <a:off x="4523740" y="2295525"/>
            <a:ext cx="455295" cy="74549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18" idx="5"/>
            <a:endCxn id="21" idx="1"/>
          </p:cNvCxnSpPr>
          <p:nvPr/>
        </p:nvCxnSpPr>
        <p:spPr>
          <a:xfrm>
            <a:off x="6254115" y="3007360"/>
            <a:ext cx="1802130" cy="9791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5036820" y="2929890"/>
            <a:ext cx="997585" cy="2082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4901591" y="3003608"/>
            <a:ext cx="257175" cy="257175"/>
          </a:xfrm>
          <a:prstGeom prst="ellipse">
            <a:avLst/>
          </a:prstGeom>
          <a:solidFill>
            <a:srgbClr val="EA6321"/>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ym typeface="+mn-ea"/>
            </a:endParaRPr>
          </a:p>
        </p:txBody>
      </p:sp>
    </p:spTree>
  </p:cSld>
  <p:clrMapOvr>
    <a:masterClrMapping/>
  </p:clrMapOvr>
  <p:transition spd="slow">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4817" name="111.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359650" y="-457200"/>
            <a:ext cx="1574800" cy="1562100"/>
          </a:xfrm>
          <a:prstGeom prst="rect">
            <a:avLst/>
          </a:prstGeom>
          <a:noFill/>
          <a:ln>
            <a:noFill/>
          </a:ln>
        </p:spPr>
      </p:pic>
      <p:pic>
        <p:nvPicPr>
          <p:cNvPr id="34818" name="image2.png"/>
          <p:cNvPicPr>
            <a:picLocks noChangeAspect="1" noChangeArrowheads="1"/>
          </p:cNvPicPr>
          <p:nvPr/>
        </p:nvPicPr>
        <p:blipFill>
          <a:blip r:embed="rId4">
            <a:extLst>
              <a:ext uri="{28A0092B-C50C-407E-A947-70E740481C1C}">
                <a14:useLocalDpi xmlns:a14="http://schemas.microsoft.com/office/drawing/2010/main" xmlns="" val="0"/>
              </a:ext>
            </a:extLst>
          </a:blip>
          <a:srcRect l="28102" b="26602"/>
          <a:stretch>
            <a:fillRect/>
          </a:stretch>
        </p:blipFill>
        <p:spPr bwMode="auto">
          <a:xfrm>
            <a:off x="-6350" y="6175375"/>
            <a:ext cx="685800" cy="688975"/>
          </a:xfrm>
          <a:prstGeom prst="rect">
            <a:avLst/>
          </a:prstGeom>
          <a:noFill/>
          <a:ln>
            <a:noFill/>
          </a:ln>
        </p:spPr>
      </p:pic>
      <p:sp>
        <p:nvSpPr>
          <p:cNvPr id="34819" name="Shape 139"/>
          <p:cNvSpPr>
            <a:spLocks noGrp="1" noChangeArrowheads="1"/>
          </p:cNvSpPr>
          <p:nvPr/>
        </p:nvSpPr>
        <p:spPr bwMode="auto">
          <a:xfrm>
            <a:off x="601663" y="617538"/>
            <a:ext cx="2690812" cy="584200"/>
          </a:xfrm>
          <a:prstGeom prst="rect">
            <a:avLst/>
          </a:prstGeom>
          <a:noFill/>
          <a:ln>
            <a:noFill/>
          </a:ln>
        </p:spPr>
        <p:txBody>
          <a:bodyPr lIns="0" tIns="0" rIns="0" bIns="0" anchor="ctr"/>
          <a:lstStyle/>
          <a:p>
            <a:pPr eaLnBrk="1" hangingPunct="1"/>
            <a:r>
              <a:rPr lang="zh-CN" altLang="en-US" sz="2200">
                <a:solidFill>
                  <a:srgbClr val="EC6522"/>
                </a:solidFill>
                <a:latin typeface="微软雅黑 Light" panose="020B0502040204020203" charset="-122"/>
                <a:ea typeface="微软雅黑 Light" panose="020B0502040204020203" charset="-122"/>
                <a:cs typeface="微软雅黑 Light" panose="020B0502040204020203" charset="-122"/>
              </a:rPr>
              <a:t>核心团队</a:t>
            </a:r>
          </a:p>
        </p:txBody>
      </p:sp>
      <p:pic>
        <p:nvPicPr>
          <p:cNvPr id="34820" name="图片 6" descr="hengtiao"/>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6350" y="1004888"/>
            <a:ext cx="2073275" cy="315912"/>
          </a:xfrm>
          <a:prstGeom prst="rect">
            <a:avLst/>
          </a:prstGeom>
          <a:noFill/>
          <a:ln>
            <a:noFill/>
          </a:ln>
        </p:spPr>
      </p:pic>
      <p:pic>
        <p:nvPicPr>
          <p:cNvPr id="34821" name="图片 5" descr="hengtiao"/>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4357688" y="1576388"/>
            <a:ext cx="361950" cy="4351337"/>
          </a:xfrm>
          <a:prstGeom prst="rect">
            <a:avLst/>
          </a:prstGeom>
          <a:noFill/>
          <a:ln>
            <a:noFill/>
          </a:ln>
        </p:spPr>
      </p:pic>
      <p:pic>
        <p:nvPicPr>
          <p:cNvPr id="34822" name="图片 7" descr="hengtiao"/>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106488" y="1577975"/>
            <a:ext cx="360362" cy="4351338"/>
          </a:xfrm>
          <a:prstGeom prst="rect">
            <a:avLst/>
          </a:prstGeom>
          <a:noFill/>
          <a:ln>
            <a:noFill/>
          </a:ln>
        </p:spPr>
      </p:pic>
      <p:sp>
        <p:nvSpPr>
          <p:cNvPr id="34823" name="Shape 139"/>
          <p:cNvSpPr>
            <a:spLocks noGrp="1" noChangeArrowheads="1"/>
          </p:cNvSpPr>
          <p:nvPr/>
        </p:nvSpPr>
        <p:spPr bwMode="auto">
          <a:xfrm>
            <a:off x="4899025" y="3762157"/>
            <a:ext cx="2653825" cy="1773456"/>
          </a:xfrm>
          <a:prstGeom prst="rect">
            <a:avLst/>
          </a:prstGeom>
          <a:noFill/>
          <a:ln>
            <a:noFill/>
          </a:ln>
        </p:spPr>
        <p:txBody>
          <a:bodyPr lIns="0" tIns="0" rIns="0" bIns="0" anchor="ctr"/>
          <a:lstStyle/>
          <a:p>
            <a:pPr eaLnBrk="1" hangingPunct="1">
              <a:lnSpc>
                <a:spcPct val="120000"/>
              </a:lnSpc>
            </a:pPr>
            <a:r>
              <a:rPr lang="zh-CN" altLang="en-US" sz="1400" dirty="0">
                <a:solidFill>
                  <a:schemeClr val="bg1"/>
                </a:solidFill>
                <a:latin typeface="微软雅黑 Light" panose="020B0502040204020203" charset="-122"/>
                <a:ea typeface="微软雅黑 Light" panose="020B0502040204020203" charset="-122"/>
                <a:cs typeface="微软雅黑 Light" panose="020B0502040204020203" charset="-122"/>
              </a:rPr>
              <a:t>前美刻时光CTO/联合创始人</a:t>
            </a:r>
            <a:r>
              <a:rPr lang="zh-CN" altLang="en-US" sz="1400" dirty="0" smtClean="0">
                <a:solidFill>
                  <a:schemeClr val="bg1"/>
                </a:solidFill>
                <a:latin typeface="微软雅黑 Light" panose="020B0502040204020203" charset="-122"/>
                <a:ea typeface="微软雅黑 Light" panose="020B0502040204020203" charset="-122"/>
                <a:cs typeface="微软雅黑 Light" panose="020B0502040204020203" charset="-122"/>
              </a:rPr>
              <a:t>，</a:t>
            </a:r>
            <a:endParaRPr lang="en-US" altLang="zh-CN" sz="1400" dirty="0" smtClean="0">
              <a:solidFill>
                <a:schemeClr val="bg1"/>
              </a:solidFill>
              <a:latin typeface="微软雅黑 Light" panose="020B0502040204020203" charset="-122"/>
              <a:ea typeface="微软雅黑 Light" panose="020B0502040204020203" charset="-122"/>
              <a:cs typeface="微软雅黑 Light" panose="020B0502040204020203" charset="-122"/>
            </a:endParaRPr>
          </a:p>
          <a:p>
            <a:pPr eaLnBrk="1" hangingPunct="1">
              <a:lnSpc>
                <a:spcPct val="120000"/>
              </a:lnSpc>
            </a:pPr>
            <a:r>
              <a:rPr lang="zh-CN" altLang="en-US" sz="1400" dirty="0">
                <a:solidFill>
                  <a:schemeClr val="bg1"/>
                </a:solidFill>
                <a:latin typeface="微软雅黑 Light" panose="020B0502040204020203" charset="-122"/>
                <a:ea typeface="微软雅黑 Light" panose="020B0502040204020203" charset="-122"/>
                <a:cs typeface="微软雅黑 Light" panose="020B0502040204020203" charset="-122"/>
              </a:rPr>
              <a:t> 让我秀创始团队成员、产品及项目管理负责人，有丰富的互联网产品策划、开发及运营经验、连续创业者；喜欢足球及日常健身；主要负责产品、研发</a:t>
            </a:r>
            <a:r>
              <a:rPr lang="en-US" altLang="en-US" sz="1400" dirty="0">
                <a:solidFill>
                  <a:schemeClr val="bg1"/>
                </a:solidFill>
                <a:latin typeface="微软雅黑 Light" panose="020B0502040204020203" charset="-122"/>
                <a:ea typeface="微软雅黑 Light" panose="020B0502040204020203" charset="-122"/>
                <a:cs typeface="微软雅黑 Light" panose="020B0502040204020203" charset="-122"/>
              </a:rPr>
              <a:t>及</a:t>
            </a:r>
            <a:r>
              <a:rPr lang="zh-CN" altLang="en-US" sz="1400" dirty="0">
                <a:solidFill>
                  <a:schemeClr val="bg1"/>
                </a:solidFill>
                <a:latin typeface="微软雅黑 Light" panose="020B0502040204020203" charset="-122"/>
                <a:ea typeface="微软雅黑 Light" panose="020B0502040204020203" charset="-122"/>
                <a:cs typeface="微软雅黑 Light" panose="020B0502040204020203" charset="-122"/>
              </a:rPr>
              <a:t>日常运营管理工作。</a:t>
            </a:r>
          </a:p>
        </p:txBody>
      </p:sp>
      <p:sp>
        <p:nvSpPr>
          <p:cNvPr id="34824" name="Shape 139"/>
          <p:cNvSpPr>
            <a:spLocks noGrp="1" noChangeArrowheads="1"/>
          </p:cNvSpPr>
          <p:nvPr/>
        </p:nvSpPr>
        <p:spPr bwMode="auto">
          <a:xfrm>
            <a:off x="5688013" y="3028950"/>
            <a:ext cx="1438275" cy="584200"/>
          </a:xfrm>
          <a:prstGeom prst="rect">
            <a:avLst/>
          </a:prstGeom>
          <a:noFill/>
          <a:ln>
            <a:noFill/>
          </a:ln>
        </p:spPr>
        <p:txBody>
          <a:bodyPr lIns="0" tIns="0" rIns="0" bIns="0" anchor="ctr"/>
          <a:lstStyle/>
          <a:p>
            <a:pPr eaLnBrk="1" hangingPunct="1"/>
            <a:r>
              <a:rPr lang="zh-CN" altLang="en-US" sz="2400" dirty="0">
                <a:solidFill>
                  <a:srgbClr val="EC6522"/>
                </a:solidFill>
                <a:latin typeface="微软雅黑 Light" panose="020B0502040204020203" charset="-122"/>
                <a:ea typeface="微软雅黑 Light" panose="020B0502040204020203" charset="-122"/>
                <a:cs typeface="微软雅黑 Light" panose="020B0502040204020203" charset="-122"/>
              </a:rPr>
              <a:t>马      岩 </a:t>
            </a:r>
          </a:p>
        </p:txBody>
      </p:sp>
      <p:sp>
        <p:nvSpPr>
          <p:cNvPr id="34825" name="直角三角形 19"/>
          <p:cNvSpPr>
            <a:spLocks noChangeArrowheads="1"/>
          </p:cNvSpPr>
          <p:nvPr/>
        </p:nvSpPr>
        <p:spPr bwMode="auto">
          <a:xfrm rot="-8160000">
            <a:off x="1162050" y="3282950"/>
            <a:ext cx="209550" cy="193675"/>
          </a:xfrm>
          <a:prstGeom prst="rtTriangle">
            <a:avLst/>
          </a:prstGeom>
          <a:solidFill>
            <a:srgbClr val="EB6422"/>
          </a:solidFill>
          <a:ln>
            <a:noFill/>
          </a:ln>
        </p:spPr>
        <p:txBody>
          <a:bodyPr/>
          <a:lstStyle/>
          <a:p>
            <a:endParaRPr lang="zh-CN" altLang="en-US"/>
          </a:p>
        </p:txBody>
      </p:sp>
      <p:pic>
        <p:nvPicPr>
          <p:cNvPr id="34827" name="图片 1" descr="hengtiao"/>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7658100" y="1577975"/>
            <a:ext cx="360363" cy="4351338"/>
          </a:xfrm>
          <a:prstGeom prst="rect">
            <a:avLst/>
          </a:prstGeom>
          <a:noFill/>
          <a:ln>
            <a:noFill/>
          </a:ln>
        </p:spPr>
      </p:pic>
      <p:sp>
        <p:nvSpPr>
          <p:cNvPr id="34828" name="Shape 139"/>
          <p:cNvSpPr>
            <a:spLocks noGrp="1" noChangeArrowheads="1"/>
          </p:cNvSpPr>
          <p:nvPr/>
        </p:nvSpPr>
        <p:spPr bwMode="auto">
          <a:xfrm>
            <a:off x="1520825" y="3571875"/>
            <a:ext cx="2827338" cy="1963738"/>
          </a:xfrm>
          <a:prstGeom prst="rect">
            <a:avLst/>
          </a:prstGeom>
          <a:noFill/>
          <a:ln>
            <a:noFill/>
          </a:ln>
        </p:spPr>
        <p:txBody>
          <a:bodyPr lIns="0" tIns="0" rIns="0" bIns="0" anchor="ctr"/>
          <a:lstStyle/>
          <a:p>
            <a:pPr eaLnBrk="1" hangingPunct="1">
              <a:lnSpc>
                <a:spcPct val="120000"/>
              </a:lnSpc>
            </a:pPr>
            <a:r>
              <a:rPr lang="zh-CN" altLang="en-US" sz="1400" dirty="0">
                <a:solidFill>
                  <a:schemeClr val="bg1"/>
                </a:solidFill>
                <a:latin typeface="微软雅黑 Light" panose="020B0502040204020203" charset="-122"/>
                <a:ea typeface="微软雅黑 Light" panose="020B0502040204020203" charset="-122"/>
                <a:cs typeface="微软雅黑 Light" panose="020B0502040204020203" charset="-122"/>
              </a:rPr>
              <a:t>前澳洲Monash </a:t>
            </a:r>
            <a:r>
              <a:rPr lang="en-US" altLang="zh-CN" sz="1400" dirty="0" err="1">
                <a:solidFill>
                  <a:schemeClr val="bg1"/>
                </a:solidFill>
                <a:latin typeface="微软雅黑 Light" panose="020B0502040204020203" charset="-122"/>
                <a:ea typeface="微软雅黑 Light" panose="020B0502040204020203" charset="-122"/>
                <a:cs typeface="微软雅黑 Light" panose="020B0502040204020203" charset="-122"/>
              </a:rPr>
              <a:t>Uni</a:t>
            </a:r>
            <a:r>
              <a:rPr lang="zh-CN" altLang="en-US" sz="1400" dirty="0">
                <a:solidFill>
                  <a:schemeClr val="bg1"/>
                </a:solidFill>
                <a:latin typeface="微软雅黑 Light" panose="020B0502040204020203" charset="-122"/>
                <a:ea typeface="微软雅黑 Light" panose="020B0502040204020203" charset="-122"/>
                <a:cs typeface="微软雅黑 Light" panose="020B0502040204020203" charset="-122"/>
              </a:rPr>
              <a:t>助理研究员，工银租赁项目经理，神华集团财务经理，松散顶级机车博物馆 联合创始人，擅长的市场推广与运营；热爱高尔夫球／极限运动；主要负责公司财务、市场拓展、产品销售工作。</a:t>
            </a:r>
          </a:p>
        </p:txBody>
      </p:sp>
      <p:sp>
        <p:nvSpPr>
          <p:cNvPr id="34829" name="Shape 139"/>
          <p:cNvSpPr>
            <a:spLocks noGrp="1" noChangeArrowheads="1"/>
          </p:cNvSpPr>
          <p:nvPr/>
        </p:nvSpPr>
        <p:spPr bwMode="auto">
          <a:xfrm>
            <a:off x="2365375" y="3041650"/>
            <a:ext cx="1747838" cy="584200"/>
          </a:xfrm>
          <a:prstGeom prst="rect">
            <a:avLst/>
          </a:prstGeom>
          <a:noFill/>
          <a:ln>
            <a:noFill/>
          </a:ln>
        </p:spPr>
        <p:txBody>
          <a:bodyPr lIns="0" tIns="0" rIns="0" bIns="0" anchor="ctr"/>
          <a:lstStyle/>
          <a:p>
            <a:pPr eaLnBrk="1" hangingPunct="1"/>
            <a:r>
              <a:rPr lang="zh-CN" altLang="en-US" sz="2400" dirty="0">
                <a:solidFill>
                  <a:srgbClr val="EC6522"/>
                </a:solidFill>
                <a:latin typeface="微软雅黑 Light" panose="020B0502040204020203" charset="-122"/>
                <a:ea typeface="微软雅黑 Light" panose="020B0502040204020203" charset="-122"/>
                <a:cs typeface="微软雅黑 Light" panose="020B0502040204020203" charset="-122"/>
              </a:rPr>
              <a:t>肖     航 </a:t>
            </a:r>
          </a:p>
        </p:txBody>
      </p:sp>
      <p:sp>
        <p:nvSpPr>
          <p:cNvPr id="34830" name="直角三角形 20"/>
          <p:cNvSpPr>
            <a:spLocks noChangeArrowheads="1"/>
          </p:cNvSpPr>
          <p:nvPr/>
        </p:nvSpPr>
        <p:spPr bwMode="auto">
          <a:xfrm rot="2880000">
            <a:off x="7705726" y="3267075"/>
            <a:ext cx="209550" cy="193675"/>
          </a:xfrm>
          <a:prstGeom prst="rtTriangle">
            <a:avLst/>
          </a:prstGeom>
          <a:solidFill>
            <a:srgbClr val="EB6422"/>
          </a:solidFill>
          <a:ln>
            <a:noFill/>
          </a:ln>
        </p:spPr>
        <p:txBody>
          <a:bodyPr/>
          <a:lstStyle/>
          <a:p>
            <a:endParaRPr lang="zh-CN" altLang="en-US"/>
          </a:p>
        </p:txBody>
      </p:sp>
      <p:pic>
        <p:nvPicPr>
          <p:cNvPr id="18" name="图片 21" descr="cto"/>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5029200" y="1380746"/>
            <a:ext cx="2628900" cy="1933575"/>
          </a:xfrm>
          <a:prstGeom prst="rect">
            <a:avLst/>
          </a:prstGeom>
          <a:noFill/>
          <a:ln>
            <a:noFill/>
          </a:ln>
        </p:spPr>
      </p:pic>
      <p:pic>
        <p:nvPicPr>
          <p:cNvPr id="19" name="图片 18" descr="ceo"/>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1743530" y="1380746"/>
            <a:ext cx="2628900" cy="1933575"/>
          </a:xfrm>
          <a:prstGeom prst="rect">
            <a:avLst/>
          </a:prstGeom>
          <a:noFill/>
          <a:ln>
            <a:noFill/>
          </a:ln>
        </p:spPr>
      </p:pic>
    </p:spTree>
  </p:cSld>
  <p:clrMapOvr>
    <a:masterClrMapping/>
  </p:clrMapOvr>
  <p:transition spd="slow">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4817" name="111.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359650" y="-457200"/>
            <a:ext cx="1574800" cy="1562100"/>
          </a:xfrm>
          <a:prstGeom prst="rect">
            <a:avLst/>
          </a:prstGeom>
          <a:noFill/>
          <a:ln>
            <a:noFill/>
          </a:ln>
        </p:spPr>
      </p:pic>
      <p:pic>
        <p:nvPicPr>
          <p:cNvPr id="34818" name="image2.png"/>
          <p:cNvPicPr>
            <a:picLocks noChangeAspect="1" noChangeArrowheads="1"/>
          </p:cNvPicPr>
          <p:nvPr/>
        </p:nvPicPr>
        <p:blipFill>
          <a:blip r:embed="rId4">
            <a:extLst>
              <a:ext uri="{28A0092B-C50C-407E-A947-70E740481C1C}">
                <a14:useLocalDpi xmlns:a14="http://schemas.microsoft.com/office/drawing/2010/main" xmlns="" val="0"/>
              </a:ext>
            </a:extLst>
          </a:blip>
          <a:srcRect l="28102" b="26602"/>
          <a:stretch>
            <a:fillRect/>
          </a:stretch>
        </p:blipFill>
        <p:spPr bwMode="auto">
          <a:xfrm>
            <a:off x="-6350" y="6175375"/>
            <a:ext cx="685800" cy="688975"/>
          </a:xfrm>
          <a:prstGeom prst="rect">
            <a:avLst/>
          </a:prstGeom>
          <a:noFill/>
          <a:ln>
            <a:noFill/>
          </a:ln>
        </p:spPr>
      </p:pic>
      <p:sp>
        <p:nvSpPr>
          <p:cNvPr id="34819" name="Shape 139"/>
          <p:cNvSpPr>
            <a:spLocks noGrp="1" noChangeArrowheads="1"/>
          </p:cNvSpPr>
          <p:nvPr/>
        </p:nvSpPr>
        <p:spPr bwMode="auto">
          <a:xfrm>
            <a:off x="601663" y="617538"/>
            <a:ext cx="2690812" cy="584200"/>
          </a:xfrm>
          <a:prstGeom prst="rect">
            <a:avLst/>
          </a:prstGeom>
          <a:noFill/>
          <a:ln>
            <a:noFill/>
          </a:ln>
        </p:spPr>
        <p:txBody>
          <a:bodyPr lIns="0" tIns="0" rIns="0" bIns="0" anchor="ctr"/>
          <a:lstStyle/>
          <a:p>
            <a:pPr eaLnBrk="1" hangingPunct="1"/>
            <a:r>
              <a:rPr lang="zh-CN" altLang="en-US" sz="2200">
                <a:solidFill>
                  <a:srgbClr val="EC6522"/>
                </a:solidFill>
                <a:latin typeface="微软雅黑 Light" panose="020B0502040204020203" charset="-122"/>
                <a:ea typeface="微软雅黑 Light" panose="020B0502040204020203" charset="-122"/>
                <a:cs typeface="微软雅黑 Light" panose="020B0502040204020203" charset="-122"/>
              </a:rPr>
              <a:t>核心团队</a:t>
            </a:r>
          </a:p>
        </p:txBody>
      </p:sp>
      <p:pic>
        <p:nvPicPr>
          <p:cNvPr id="34820" name="图片 6" descr="hengtiao"/>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6350" y="1004888"/>
            <a:ext cx="2073275" cy="315912"/>
          </a:xfrm>
          <a:prstGeom prst="rect">
            <a:avLst/>
          </a:prstGeom>
          <a:noFill/>
          <a:ln>
            <a:noFill/>
          </a:ln>
        </p:spPr>
      </p:pic>
      <p:pic>
        <p:nvPicPr>
          <p:cNvPr id="34821" name="图片 5" descr="hengtiao"/>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4357688" y="1576388"/>
            <a:ext cx="361950" cy="4351337"/>
          </a:xfrm>
          <a:prstGeom prst="rect">
            <a:avLst/>
          </a:prstGeom>
          <a:noFill/>
          <a:ln>
            <a:noFill/>
          </a:ln>
        </p:spPr>
      </p:pic>
      <p:pic>
        <p:nvPicPr>
          <p:cNvPr id="34822" name="图片 7" descr="hengtiao"/>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106488" y="1577975"/>
            <a:ext cx="360362" cy="4351338"/>
          </a:xfrm>
          <a:prstGeom prst="rect">
            <a:avLst/>
          </a:prstGeom>
          <a:noFill/>
          <a:ln>
            <a:noFill/>
          </a:ln>
        </p:spPr>
      </p:pic>
      <p:sp>
        <p:nvSpPr>
          <p:cNvPr id="34823" name="Shape 139"/>
          <p:cNvSpPr>
            <a:spLocks noGrp="1" noChangeArrowheads="1"/>
          </p:cNvSpPr>
          <p:nvPr/>
        </p:nvSpPr>
        <p:spPr bwMode="auto">
          <a:xfrm>
            <a:off x="4899025" y="3438719"/>
            <a:ext cx="2590800" cy="1962150"/>
          </a:xfrm>
          <a:prstGeom prst="rect">
            <a:avLst/>
          </a:prstGeom>
          <a:noFill/>
          <a:ln>
            <a:noFill/>
          </a:ln>
        </p:spPr>
        <p:txBody>
          <a:bodyPr lIns="0" tIns="0" rIns="0" bIns="0" anchor="ctr"/>
          <a:lstStyle/>
          <a:p>
            <a:pPr eaLnBrk="1" hangingPunct="1">
              <a:lnSpc>
                <a:spcPct val="120000"/>
              </a:lnSpc>
            </a:pPr>
            <a:r>
              <a:rPr lang="zh-CN" altLang="en-US" sz="1400" dirty="0">
                <a:solidFill>
                  <a:schemeClr val="bg1"/>
                </a:solidFill>
                <a:latin typeface="微软雅黑 Light" panose="020B0502040204020203" charset="-122"/>
                <a:ea typeface="微软雅黑 Light" panose="020B0502040204020203" charset="-122"/>
                <a:cs typeface="微软雅黑 Light" panose="020B0502040204020203" charset="-122"/>
              </a:rPr>
              <a:t>清华精仪系博士，微传感器精密测量，惯性测量，惯性导航领域杰出专家；博士期间曾主持过多项国家级科研项目；负责核心算法设计与硬件模块方案设计。</a:t>
            </a:r>
            <a:endParaRPr lang="en-US" altLang="zh-CN" sz="1400" dirty="0">
              <a:solidFill>
                <a:schemeClr val="bg1"/>
              </a:solidFill>
              <a:latin typeface="微软雅黑 Light" panose="020B0502040204020203" charset="-122"/>
              <a:ea typeface="微软雅黑 Light" panose="020B0502040204020203" charset="-122"/>
              <a:cs typeface="微软雅黑 Light" panose="020B0502040204020203" charset="-122"/>
            </a:endParaRPr>
          </a:p>
        </p:txBody>
      </p:sp>
      <p:sp>
        <p:nvSpPr>
          <p:cNvPr id="34824" name="Shape 139"/>
          <p:cNvSpPr>
            <a:spLocks noGrp="1" noChangeArrowheads="1"/>
          </p:cNvSpPr>
          <p:nvPr/>
        </p:nvSpPr>
        <p:spPr bwMode="auto">
          <a:xfrm>
            <a:off x="5475288" y="3041650"/>
            <a:ext cx="1438275" cy="584200"/>
          </a:xfrm>
          <a:prstGeom prst="rect">
            <a:avLst/>
          </a:prstGeom>
          <a:noFill/>
          <a:ln>
            <a:noFill/>
          </a:ln>
        </p:spPr>
        <p:txBody>
          <a:bodyPr lIns="0" tIns="0" rIns="0" bIns="0" anchor="ctr"/>
          <a:lstStyle/>
          <a:p>
            <a:pPr algn="ctr" eaLnBrk="1" hangingPunct="1"/>
            <a:r>
              <a:rPr lang="zh-CN" altLang="en-US" sz="2400" dirty="0">
                <a:solidFill>
                  <a:srgbClr val="EC6522"/>
                </a:solidFill>
                <a:latin typeface="微软雅黑 Light" panose="020B0502040204020203" charset="-122"/>
                <a:ea typeface="微软雅黑 Light" panose="020B0502040204020203" charset="-122"/>
                <a:cs typeface="微软雅黑 Light" panose="020B0502040204020203" charset="-122"/>
              </a:rPr>
              <a:t>张 博</a:t>
            </a:r>
          </a:p>
        </p:txBody>
      </p:sp>
      <p:sp>
        <p:nvSpPr>
          <p:cNvPr id="34825" name="直角三角形 19"/>
          <p:cNvSpPr>
            <a:spLocks noChangeArrowheads="1"/>
          </p:cNvSpPr>
          <p:nvPr/>
        </p:nvSpPr>
        <p:spPr bwMode="auto">
          <a:xfrm rot="-8160000">
            <a:off x="1162050" y="3282950"/>
            <a:ext cx="209550" cy="193675"/>
          </a:xfrm>
          <a:prstGeom prst="rtTriangle">
            <a:avLst/>
          </a:prstGeom>
          <a:solidFill>
            <a:srgbClr val="EB6422"/>
          </a:solidFill>
          <a:ln>
            <a:noFill/>
          </a:ln>
        </p:spPr>
        <p:txBody>
          <a:bodyPr/>
          <a:lstStyle/>
          <a:p>
            <a:endParaRPr lang="zh-CN" altLang="en-US"/>
          </a:p>
        </p:txBody>
      </p:sp>
      <p:pic>
        <p:nvPicPr>
          <p:cNvPr id="34826" name="图片 3" descr="kxj1"/>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5029200" y="1395413"/>
            <a:ext cx="2628900" cy="1933575"/>
          </a:xfrm>
          <a:prstGeom prst="rect">
            <a:avLst/>
          </a:prstGeom>
          <a:noFill/>
          <a:ln>
            <a:noFill/>
          </a:ln>
        </p:spPr>
      </p:pic>
      <p:pic>
        <p:nvPicPr>
          <p:cNvPr id="34827" name="图片 1" descr="hengtiao"/>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7658100" y="1577975"/>
            <a:ext cx="360363" cy="4351338"/>
          </a:xfrm>
          <a:prstGeom prst="rect">
            <a:avLst/>
          </a:prstGeom>
          <a:noFill/>
          <a:ln>
            <a:noFill/>
          </a:ln>
        </p:spPr>
      </p:pic>
      <p:sp>
        <p:nvSpPr>
          <p:cNvPr id="34828" name="Shape 139"/>
          <p:cNvSpPr>
            <a:spLocks noGrp="1" noChangeArrowheads="1"/>
          </p:cNvSpPr>
          <p:nvPr/>
        </p:nvSpPr>
        <p:spPr bwMode="auto">
          <a:xfrm>
            <a:off x="1520825" y="3839133"/>
            <a:ext cx="2827338" cy="1667614"/>
          </a:xfrm>
          <a:prstGeom prst="rect">
            <a:avLst/>
          </a:prstGeom>
          <a:noFill/>
          <a:ln>
            <a:noFill/>
          </a:ln>
        </p:spPr>
        <p:txBody>
          <a:bodyPr lIns="0" tIns="0" rIns="0" bIns="0" anchor="ctr"/>
          <a:lstStyle/>
          <a:p>
            <a:pPr eaLnBrk="1" hangingPunct="1">
              <a:lnSpc>
                <a:spcPct val="120000"/>
              </a:lnSpc>
            </a:pPr>
            <a:r>
              <a:rPr lang="zh-CN" altLang="en-US" sz="1400" dirty="0" smtClean="0">
                <a:solidFill>
                  <a:schemeClr val="bg1"/>
                </a:solidFill>
                <a:latin typeface="微软雅黑 Light" panose="020B0502040204020203" charset="-122"/>
                <a:ea typeface="微软雅黑 Light" panose="020B0502040204020203" charset="-122"/>
                <a:cs typeface="微软雅黑 Light" panose="020B0502040204020203" charset="-122"/>
              </a:rPr>
              <a:t>博士</a:t>
            </a:r>
            <a:r>
              <a:rPr lang="zh-CN" altLang="en-US" sz="1400" dirty="0">
                <a:solidFill>
                  <a:schemeClr val="bg1"/>
                </a:solidFill>
                <a:latin typeface="微软雅黑 Light" panose="020B0502040204020203" charset="-122"/>
                <a:ea typeface="微软雅黑 Light" panose="020B0502040204020203" charset="-122"/>
                <a:cs typeface="微软雅黑 Light" panose="020B0502040204020203" charset="-122"/>
              </a:rPr>
              <a:t>，北京航空航天大学经济管理</a:t>
            </a:r>
            <a:r>
              <a:rPr lang="zh-CN" altLang="en-US" sz="1400" dirty="0" smtClean="0">
                <a:solidFill>
                  <a:schemeClr val="bg1"/>
                </a:solidFill>
                <a:latin typeface="微软雅黑 Light" panose="020B0502040204020203" charset="-122"/>
                <a:ea typeface="微软雅黑 Light" panose="020B0502040204020203" charset="-122"/>
                <a:cs typeface="微软雅黑 Light" panose="020B0502040204020203" charset="-122"/>
              </a:rPr>
              <a:t>学院教授；国家劳动部</a:t>
            </a:r>
            <a:r>
              <a:rPr lang="zh-CN" altLang="en-US" sz="1400" dirty="0">
                <a:solidFill>
                  <a:schemeClr val="bg1"/>
                </a:solidFill>
                <a:latin typeface="微软雅黑 Light" panose="020B0502040204020203" charset="-122"/>
                <a:ea typeface="微软雅黑 Light" panose="020B0502040204020203" charset="-122"/>
                <a:cs typeface="微软雅黑 Light" panose="020B0502040204020203" charset="-122"/>
              </a:rPr>
              <a:t>：国家职业技能鉴定专家。</a:t>
            </a:r>
            <a:r>
              <a:rPr lang="zh-CN" altLang="en-US" sz="1400" dirty="0" smtClean="0">
                <a:solidFill>
                  <a:schemeClr val="bg1"/>
                </a:solidFill>
                <a:latin typeface="微软雅黑 Light" panose="020B0502040204020203" charset="-122"/>
                <a:ea typeface="微软雅黑 Light" panose="020B0502040204020203" charset="-122"/>
                <a:cs typeface="微软雅黑 Light" panose="020B0502040204020203" charset="-122"/>
              </a:rPr>
              <a:t>曾兼任浪潮集团公司副总裁等管理职务</a:t>
            </a:r>
            <a:r>
              <a:rPr lang="zh-CN" altLang="en-US" sz="1400" dirty="0">
                <a:solidFill>
                  <a:schemeClr val="bg1"/>
                </a:solidFill>
                <a:latin typeface="微软雅黑 Light" panose="020B0502040204020203" charset="-122"/>
                <a:ea typeface="微软雅黑 Light" panose="020B0502040204020203" charset="-122"/>
                <a:cs typeface="微软雅黑 Light" panose="020B0502040204020203" charset="-122"/>
              </a:rPr>
              <a:t>，拥有</a:t>
            </a:r>
            <a:r>
              <a:rPr lang="en-US" altLang="zh-CN" sz="1400" dirty="0">
                <a:solidFill>
                  <a:schemeClr val="bg1"/>
                </a:solidFill>
                <a:latin typeface="微软雅黑 Light" panose="020B0502040204020203" charset="-122"/>
                <a:ea typeface="微软雅黑 Light" panose="020B0502040204020203" charset="-122"/>
                <a:cs typeface="微软雅黑 Light" panose="020B0502040204020203" charset="-122"/>
              </a:rPr>
              <a:t>10</a:t>
            </a:r>
            <a:r>
              <a:rPr lang="zh-CN" altLang="en-US" sz="1400" dirty="0" smtClean="0">
                <a:solidFill>
                  <a:schemeClr val="bg1"/>
                </a:solidFill>
                <a:latin typeface="微软雅黑 Light" panose="020B0502040204020203" charset="-122"/>
                <a:ea typeface="微软雅黑 Light" panose="020B0502040204020203" charset="-122"/>
                <a:cs typeface="微软雅黑 Light" panose="020B0502040204020203" charset="-122"/>
              </a:rPr>
              <a:t>多年的企业管理实践经验；负责公司市场的战略、规划、拓展，融资等相关工作。</a:t>
            </a:r>
            <a:endParaRPr lang="zh-CN" altLang="en-US" sz="1400" dirty="0">
              <a:solidFill>
                <a:schemeClr val="bg1"/>
              </a:solidFill>
              <a:latin typeface="微软雅黑 Light" panose="020B0502040204020203" charset="-122"/>
              <a:ea typeface="微软雅黑 Light" panose="020B0502040204020203" charset="-122"/>
              <a:cs typeface="微软雅黑 Light" panose="020B0502040204020203" charset="-122"/>
            </a:endParaRPr>
          </a:p>
        </p:txBody>
      </p:sp>
      <p:sp>
        <p:nvSpPr>
          <p:cNvPr id="34829" name="Shape 139"/>
          <p:cNvSpPr>
            <a:spLocks noGrp="1" noChangeArrowheads="1"/>
          </p:cNvSpPr>
          <p:nvPr/>
        </p:nvSpPr>
        <p:spPr bwMode="auto">
          <a:xfrm>
            <a:off x="2365375" y="3041650"/>
            <a:ext cx="1747838" cy="584200"/>
          </a:xfrm>
          <a:prstGeom prst="rect">
            <a:avLst/>
          </a:prstGeom>
          <a:noFill/>
          <a:ln>
            <a:noFill/>
          </a:ln>
        </p:spPr>
        <p:txBody>
          <a:bodyPr lIns="0" tIns="0" rIns="0" bIns="0" anchor="ctr"/>
          <a:lstStyle/>
          <a:p>
            <a:pPr eaLnBrk="1" hangingPunct="1"/>
            <a:r>
              <a:rPr lang="zh-CN" altLang="en-US" sz="2400" dirty="0" smtClean="0">
                <a:solidFill>
                  <a:srgbClr val="EC6522"/>
                </a:solidFill>
                <a:latin typeface="微软雅黑 Light" panose="020B0502040204020203" charset="-122"/>
                <a:ea typeface="微软雅黑 Light" panose="020B0502040204020203" charset="-122"/>
                <a:cs typeface="微软雅黑 Light" panose="020B0502040204020203" charset="-122"/>
              </a:rPr>
              <a:t>程</a:t>
            </a:r>
            <a:r>
              <a:rPr lang="zh-CN" altLang="en-US" sz="2400" dirty="0">
                <a:solidFill>
                  <a:srgbClr val="EC6522"/>
                </a:solidFill>
                <a:latin typeface="微软雅黑 Light" panose="020B0502040204020203" charset="-122"/>
                <a:ea typeface="微软雅黑 Light" panose="020B0502040204020203" charset="-122"/>
                <a:cs typeface="微软雅黑 Light" panose="020B0502040204020203" charset="-122"/>
              </a:rPr>
              <a:t> </a:t>
            </a:r>
            <a:r>
              <a:rPr lang="zh-CN" altLang="en-US" sz="2400" dirty="0" smtClean="0">
                <a:solidFill>
                  <a:srgbClr val="EC6522"/>
                </a:solidFill>
                <a:latin typeface="微软雅黑 Light" panose="020B0502040204020203" charset="-122"/>
                <a:ea typeface="微软雅黑 Light" panose="020B0502040204020203" charset="-122"/>
                <a:cs typeface="微软雅黑 Light" panose="020B0502040204020203" charset="-122"/>
              </a:rPr>
              <a:t>志 超</a:t>
            </a:r>
            <a:endParaRPr lang="zh-CN" altLang="en-US" sz="2400" dirty="0">
              <a:solidFill>
                <a:srgbClr val="EC6522"/>
              </a:solidFill>
              <a:latin typeface="微软雅黑 Light" panose="020B0502040204020203" charset="-122"/>
              <a:ea typeface="微软雅黑 Light" panose="020B0502040204020203" charset="-122"/>
              <a:cs typeface="微软雅黑 Light" panose="020B0502040204020203" charset="-122"/>
            </a:endParaRPr>
          </a:p>
        </p:txBody>
      </p:sp>
      <p:sp>
        <p:nvSpPr>
          <p:cNvPr id="34830" name="直角三角形 20"/>
          <p:cNvSpPr>
            <a:spLocks noChangeArrowheads="1"/>
          </p:cNvSpPr>
          <p:nvPr/>
        </p:nvSpPr>
        <p:spPr bwMode="auto">
          <a:xfrm rot="2880000">
            <a:off x="7705726" y="3267075"/>
            <a:ext cx="209550" cy="193675"/>
          </a:xfrm>
          <a:prstGeom prst="rtTriangle">
            <a:avLst/>
          </a:prstGeom>
          <a:solidFill>
            <a:srgbClr val="EB6422"/>
          </a:solidFill>
          <a:ln>
            <a:noFill/>
          </a:ln>
        </p:spPr>
        <p:txBody>
          <a:bodyPr/>
          <a:lstStyle/>
          <a:p>
            <a:endParaRPr lang="zh-CN" altLang="en-US"/>
          </a:p>
        </p:txBody>
      </p:sp>
      <p:pic>
        <p:nvPicPr>
          <p:cNvPr id="2" name="图片 1" descr="市场顾问.png"/>
          <p:cNvPicPr>
            <a:picLocks noChangeAspect="1"/>
          </p:cNvPicPr>
          <p:nvPr/>
        </p:nvPicPr>
        <p:blipFill>
          <a:blip r:embed="rId8">
            <a:extLst>
              <a:ext uri="{28A0092B-C50C-407E-A947-70E740481C1C}">
                <a14:useLocalDpi xmlns:a14="http://schemas.microsoft.com/office/drawing/2010/main" xmlns="" val="0"/>
              </a:ext>
            </a:extLst>
          </a:blip>
          <a:stretch>
            <a:fillRect/>
          </a:stretch>
        </p:blipFill>
        <p:spPr>
          <a:xfrm>
            <a:off x="2198924" y="1577975"/>
            <a:ext cx="1413515" cy="1413515"/>
          </a:xfrm>
          <a:prstGeom prst="rect">
            <a:avLst/>
          </a:prstGeom>
        </p:spPr>
      </p:pic>
    </p:spTree>
  </p:cSld>
  <p:clrMapOvr>
    <a:masterClrMapping/>
  </p:clrMapOvr>
  <p:transition spd="slow">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5" name="Shape 139"/>
          <p:cNvSpPr>
            <a:spLocks noGrp="1" noChangeArrowheads="1"/>
          </p:cNvSpPr>
          <p:nvPr/>
        </p:nvSpPr>
        <p:spPr bwMode="auto">
          <a:xfrm>
            <a:off x="2371725" y="1120775"/>
            <a:ext cx="4464050" cy="673100"/>
          </a:xfrm>
          <a:prstGeom prst="rect">
            <a:avLst/>
          </a:prstGeom>
          <a:noFill/>
          <a:ln>
            <a:noFill/>
          </a:ln>
        </p:spPr>
        <p:txBody>
          <a:bodyPr lIns="0" tIns="0" rIns="0" bIns="0" anchor="ctr"/>
          <a:lstStyle/>
          <a:p>
            <a:pPr algn="ctr" eaLnBrk="1" hangingPunct="1"/>
            <a:r>
              <a:rPr lang="en-US" altLang="zh-CN" sz="2400" b="1">
                <a:solidFill>
                  <a:srgbClr val="FF640D"/>
                </a:solidFill>
                <a:latin typeface="微软雅黑 Light" panose="020B0502040204020203" charset="-122"/>
                <a:ea typeface="微软雅黑 Light" panose="020B0502040204020203" charset="-122"/>
                <a:cs typeface="微软雅黑 Light" panose="020B0502040204020203" charset="-122"/>
              </a:rPr>
              <a:t>About EZ Sport </a:t>
            </a:r>
            <a:r>
              <a:rPr lang="zh-CN" altLang="en-US" sz="2400" b="1">
                <a:solidFill>
                  <a:srgbClr val="FF640D"/>
                </a:solidFill>
                <a:latin typeface="微软雅黑 Light" panose="020B0502040204020203" charset="-122"/>
                <a:ea typeface="微软雅黑 Light" panose="020B0502040204020203" charset="-122"/>
                <a:cs typeface="微软雅黑 Light" panose="020B0502040204020203" charset="-122"/>
              </a:rPr>
              <a:t>（易泽体育）</a:t>
            </a:r>
          </a:p>
        </p:txBody>
      </p:sp>
      <p:pic>
        <p:nvPicPr>
          <p:cNvPr id="16387" name="111.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359650" y="-457200"/>
            <a:ext cx="1574800" cy="1562100"/>
          </a:xfrm>
          <a:prstGeom prst="rect">
            <a:avLst/>
          </a:prstGeom>
          <a:noFill/>
          <a:ln>
            <a:noFill/>
          </a:ln>
        </p:spPr>
      </p:pic>
      <p:pic>
        <p:nvPicPr>
          <p:cNvPr id="16388" name="image2.png"/>
          <p:cNvPicPr>
            <a:picLocks noChangeAspect="1" noChangeArrowheads="1"/>
          </p:cNvPicPr>
          <p:nvPr/>
        </p:nvPicPr>
        <p:blipFill>
          <a:blip r:embed="rId3">
            <a:extLst>
              <a:ext uri="{28A0092B-C50C-407E-A947-70E740481C1C}">
                <a14:useLocalDpi xmlns:a14="http://schemas.microsoft.com/office/drawing/2010/main" xmlns="" val="0"/>
              </a:ext>
            </a:extLst>
          </a:blip>
          <a:srcRect l="28102" b="26602"/>
          <a:stretch>
            <a:fillRect/>
          </a:stretch>
        </p:blipFill>
        <p:spPr bwMode="auto">
          <a:xfrm>
            <a:off x="-6350" y="6175375"/>
            <a:ext cx="685800" cy="688975"/>
          </a:xfrm>
          <a:prstGeom prst="rect">
            <a:avLst/>
          </a:prstGeom>
          <a:noFill/>
          <a:ln>
            <a:noFill/>
          </a:ln>
        </p:spPr>
      </p:pic>
      <p:pic>
        <p:nvPicPr>
          <p:cNvPr id="16399" name="图片 13" descr="hengtiao"/>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230438" y="1651000"/>
            <a:ext cx="4257675" cy="317500"/>
          </a:xfrm>
          <a:prstGeom prst="rect">
            <a:avLst/>
          </a:prstGeom>
          <a:noFill/>
          <a:ln>
            <a:noFill/>
          </a:ln>
        </p:spPr>
      </p:pic>
      <p:sp>
        <p:nvSpPr>
          <p:cNvPr id="2" name="文本框 1"/>
          <p:cNvSpPr txBox="1"/>
          <p:nvPr/>
        </p:nvSpPr>
        <p:spPr>
          <a:xfrm>
            <a:off x="1918970" y="2472055"/>
            <a:ext cx="5513070" cy="3383280"/>
          </a:xfrm>
          <a:prstGeom prst="rect">
            <a:avLst/>
          </a:prstGeom>
          <a:noFill/>
        </p:spPr>
        <p:txBody>
          <a:bodyPr wrap="square" rtlCol="0">
            <a:spAutoFit/>
          </a:bodyPr>
          <a:lstStyle/>
          <a:p>
            <a:pPr algn="ctr">
              <a:lnSpc>
                <a:spcPct val="150000"/>
              </a:lnSpc>
            </a:pPr>
            <a:r>
              <a:rPr lang="zh-CN" altLang="en-US">
                <a:solidFill>
                  <a:schemeClr val="bg1"/>
                </a:solidFill>
                <a:latin typeface="微软雅黑 Light" panose="020B0502040204020203" charset="-122"/>
                <a:ea typeface="微软雅黑 Light" panose="020B0502040204020203" charset="-122"/>
              </a:rPr>
              <a:t>易泽体育是一家致力于专业运动健康领域可穿戴设备的研发及应用的科技公司，投身于营造一个专业的互联网运动、健身、健康的服务平台。</a:t>
            </a:r>
          </a:p>
          <a:p>
            <a:pPr algn="ctr">
              <a:lnSpc>
                <a:spcPct val="150000"/>
              </a:lnSpc>
            </a:pPr>
            <a:endParaRPr lang="zh-CN" altLang="en-US">
              <a:solidFill>
                <a:schemeClr val="bg1"/>
              </a:solidFill>
              <a:latin typeface="微软雅黑 Light" panose="020B0502040204020203" charset="-122"/>
              <a:ea typeface="微软雅黑 Light" panose="020B0502040204020203" charset="-122"/>
            </a:endParaRPr>
          </a:p>
          <a:p>
            <a:pPr algn="ctr">
              <a:lnSpc>
                <a:spcPct val="150000"/>
              </a:lnSpc>
            </a:pPr>
            <a:r>
              <a:rPr lang="zh-CN" altLang="en-US">
                <a:solidFill>
                  <a:schemeClr val="bg1"/>
                </a:solidFill>
                <a:latin typeface="微软雅黑 Light" panose="020B0502040204020203" charset="-122"/>
                <a:ea typeface="微软雅黑 Light" panose="020B0502040204020203" charset="-122"/>
              </a:rPr>
              <a:t>团队与国家队、体科所等体育科研机构合作，定制开发针对竞技体育的专项化运动监测诊断系统。</a:t>
            </a:r>
          </a:p>
          <a:p>
            <a:pPr algn="l">
              <a:lnSpc>
                <a:spcPct val="150000"/>
              </a:lnSpc>
            </a:pPr>
            <a:endParaRPr lang="zh-CN" altLang="en-US">
              <a:solidFill>
                <a:schemeClr val="bg1"/>
              </a:solidFill>
              <a:latin typeface="微软雅黑 Light" panose="020B0502040204020203" charset="-122"/>
              <a:ea typeface="微软雅黑 Light" panose="020B0502040204020203" charset="-122"/>
            </a:endParaRPr>
          </a:p>
          <a:p>
            <a:pPr algn="l">
              <a:lnSpc>
                <a:spcPct val="150000"/>
              </a:lnSpc>
            </a:pPr>
            <a:endParaRPr lang="zh-CN" altLang="en-US" b="1">
              <a:solidFill>
                <a:srgbClr val="FF6600"/>
              </a:solidFill>
              <a:latin typeface="微软雅黑 Light" panose="020B0502040204020203" charset="-122"/>
              <a:ea typeface="微软雅黑 Light" panose="020B0502040204020203" charset="-122"/>
            </a:endParaRPr>
          </a:p>
        </p:txBody>
      </p:sp>
    </p:spTree>
  </p:cSld>
  <p:clrMapOvr>
    <a:masterClrMapping/>
  </p:clrMapOvr>
  <p:transition spd="slow">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内容占位符 3"/>
          <p:cNvSpPr>
            <a:spLocks noGrp="1" noChangeArrowheads="1"/>
          </p:cNvSpPr>
          <p:nvPr>
            <p:ph idx="4294967295"/>
          </p:nvPr>
        </p:nvSpPr>
        <p:spPr>
          <a:xfrm>
            <a:off x="1605625" y="3001963"/>
            <a:ext cx="3035300" cy="2722562"/>
          </a:xfrm>
        </p:spPr>
        <p:txBody>
          <a:bodyPr/>
          <a:lstStyle/>
          <a:p>
            <a:pPr marL="0" indent="0" eaLnBrk="1" hangingPunct="1">
              <a:lnSpc>
                <a:spcPct val="120000"/>
              </a:lnSpc>
              <a:spcBef>
                <a:spcPct val="0"/>
              </a:spcBef>
              <a:buFontTx/>
              <a:buNone/>
            </a:pPr>
            <a:r>
              <a:rPr lang="zh-CN" altLang="en-US" sz="1400" dirty="0">
                <a:solidFill>
                  <a:schemeClr val="bg1"/>
                </a:solidFill>
                <a:latin typeface="微软雅黑 Light" panose="020B0502040204020203" charset="-122"/>
                <a:ea typeface="微软雅黑 Light" panose="020B0502040204020203" charset="-122"/>
                <a:cs typeface="微软雅黑 Light" panose="020B0502040204020203" charset="-122"/>
              </a:rPr>
              <a:t>国家体育科学研究所研究员，德国科隆体育学院访问学者，运动技术动作分析诊断与运动康复专家，曾多次获得国家体委科技进步奖，长期服务于国家田径、举重、足球、跳水、短道速滑运动队</a:t>
            </a:r>
            <a:r>
              <a:rPr lang="en-US" altLang="zh-CN" sz="1400" dirty="0">
                <a:solidFill>
                  <a:schemeClr val="bg1"/>
                </a:solidFill>
                <a:latin typeface="微软雅黑 Light" panose="020B0502040204020203" charset="-122"/>
                <a:ea typeface="微软雅黑 Light" panose="020B0502040204020203" charset="-122"/>
                <a:cs typeface="微软雅黑 Light" panose="020B0502040204020203" charset="-122"/>
              </a:rPr>
              <a:t>.</a:t>
            </a:r>
          </a:p>
          <a:p>
            <a:pPr marL="0" indent="0" eaLnBrk="1" hangingPunct="1">
              <a:lnSpc>
                <a:spcPct val="120000"/>
              </a:lnSpc>
              <a:spcBef>
                <a:spcPct val="0"/>
              </a:spcBef>
              <a:buFontTx/>
              <a:buNone/>
            </a:pPr>
            <a:endParaRPr lang="zh-CN" altLang="en-US" sz="1400" dirty="0">
              <a:solidFill>
                <a:schemeClr val="bg1"/>
              </a:solidFill>
              <a:latin typeface="Arial" panose="020B0604020202020204" pitchFamily="34" charset="0"/>
              <a:ea typeface="宋体" panose="02010600030101010101" pitchFamily="2" charset="-122"/>
              <a:cs typeface="宋体" panose="02010600030101010101" pitchFamily="2" charset="-122"/>
            </a:endParaRPr>
          </a:p>
          <a:p>
            <a:pPr marL="0" indent="0" eaLnBrk="1" hangingPunct="1">
              <a:lnSpc>
                <a:spcPct val="120000"/>
              </a:lnSpc>
              <a:spcBef>
                <a:spcPct val="0"/>
              </a:spcBef>
              <a:buFontTx/>
              <a:buNone/>
            </a:pPr>
            <a:endParaRPr lang="zh-CN" altLang="en-US" sz="1400" dirty="0">
              <a:solidFill>
                <a:schemeClr val="bg1"/>
              </a:solidFill>
              <a:latin typeface="Arial" panose="020B0604020202020204" pitchFamily="34" charset="0"/>
              <a:ea typeface="宋体" panose="02010600030101010101" pitchFamily="2" charset="-122"/>
              <a:cs typeface="宋体" panose="02010600030101010101" pitchFamily="2" charset="-122"/>
            </a:endParaRPr>
          </a:p>
          <a:p>
            <a:pPr marL="0" indent="0" eaLnBrk="1" hangingPunct="1">
              <a:lnSpc>
                <a:spcPct val="120000"/>
              </a:lnSpc>
              <a:spcBef>
                <a:spcPct val="0"/>
              </a:spcBef>
              <a:buFontTx/>
              <a:buNone/>
            </a:pPr>
            <a:endParaRPr lang="zh-CN" altLang="en-US" sz="1400" dirty="0">
              <a:solidFill>
                <a:schemeClr val="bg1"/>
              </a:solidFill>
              <a:latin typeface="Arial" panose="020B0604020202020204" pitchFamily="34" charset="0"/>
              <a:ea typeface="宋体" panose="02010600030101010101" pitchFamily="2" charset="-122"/>
              <a:cs typeface="宋体" panose="02010600030101010101" pitchFamily="2" charset="-122"/>
            </a:endParaRPr>
          </a:p>
          <a:p>
            <a:pPr marL="0" indent="0" eaLnBrk="1" hangingPunct="1">
              <a:lnSpc>
                <a:spcPct val="120000"/>
              </a:lnSpc>
              <a:spcBef>
                <a:spcPct val="0"/>
              </a:spcBef>
              <a:buFontTx/>
              <a:buNone/>
            </a:pPr>
            <a:endParaRPr lang="zh-CN" altLang="en-US" sz="1400" dirty="0">
              <a:solidFill>
                <a:schemeClr val="bg1"/>
              </a:solidFill>
              <a:latin typeface="Arial" panose="020B0604020202020204" pitchFamily="34" charset="0"/>
              <a:ea typeface="宋体" panose="02010600030101010101" pitchFamily="2" charset="-122"/>
              <a:cs typeface="宋体" panose="02010600030101010101" pitchFamily="2" charset="-122"/>
            </a:endParaRPr>
          </a:p>
        </p:txBody>
      </p:sp>
      <p:pic>
        <p:nvPicPr>
          <p:cNvPr id="36866" name="111.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359650" y="-457200"/>
            <a:ext cx="1574800" cy="1562100"/>
          </a:xfrm>
          <a:prstGeom prst="rect">
            <a:avLst/>
          </a:prstGeom>
          <a:noFill/>
          <a:ln>
            <a:noFill/>
          </a:ln>
        </p:spPr>
      </p:pic>
      <p:pic>
        <p:nvPicPr>
          <p:cNvPr id="36867" name="image2.png"/>
          <p:cNvPicPr>
            <a:picLocks noChangeAspect="1" noChangeArrowheads="1"/>
          </p:cNvPicPr>
          <p:nvPr/>
        </p:nvPicPr>
        <p:blipFill>
          <a:blip r:embed="rId3">
            <a:extLst>
              <a:ext uri="{28A0092B-C50C-407E-A947-70E740481C1C}">
                <a14:useLocalDpi xmlns:a14="http://schemas.microsoft.com/office/drawing/2010/main" xmlns="" val="0"/>
              </a:ext>
            </a:extLst>
          </a:blip>
          <a:srcRect l="28102" b="26602"/>
          <a:stretch>
            <a:fillRect/>
          </a:stretch>
        </p:blipFill>
        <p:spPr bwMode="auto">
          <a:xfrm>
            <a:off x="-6350" y="6175375"/>
            <a:ext cx="685800" cy="688975"/>
          </a:xfrm>
          <a:prstGeom prst="rect">
            <a:avLst/>
          </a:prstGeom>
          <a:noFill/>
          <a:ln>
            <a:noFill/>
          </a:ln>
        </p:spPr>
      </p:pic>
      <p:sp>
        <p:nvSpPr>
          <p:cNvPr id="36868" name="Shape 139"/>
          <p:cNvSpPr>
            <a:spLocks noGrp="1" noChangeArrowheads="1"/>
          </p:cNvSpPr>
          <p:nvPr/>
        </p:nvSpPr>
        <p:spPr bwMode="auto">
          <a:xfrm>
            <a:off x="601663" y="617538"/>
            <a:ext cx="2074862" cy="584200"/>
          </a:xfrm>
          <a:prstGeom prst="rect">
            <a:avLst/>
          </a:prstGeom>
          <a:noFill/>
          <a:ln>
            <a:noFill/>
          </a:ln>
        </p:spPr>
        <p:txBody>
          <a:bodyPr lIns="0" tIns="0" rIns="0" bIns="0" anchor="ctr"/>
          <a:lstStyle/>
          <a:p>
            <a:pPr eaLnBrk="1" hangingPunct="1"/>
            <a:r>
              <a:rPr lang="zh-CN" altLang="en-US" sz="2200">
                <a:solidFill>
                  <a:srgbClr val="EC6522"/>
                </a:solidFill>
                <a:latin typeface="微软雅黑 Light" panose="020B0502040204020203" charset="-122"/>
                <a:ea typeface="微软雅黑 Light" panose="020B0502040204020203" charset="-122"/>
                <a:cs typeface="微软雅黑 Light" panose="020B0502040204020203" charset="-122"/>
              </a:rPr>
              <a:t>专家顾问团队</a:t>
            </a:r>
          </a:p>
        </p:txBody>
      </p:sp>
      <p:pic>
        <p:nvPicPr>
          <p:cNvPr id="36869" name="图片 6" descr="hengtiao"/>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0638" y="1003300"/>
            <a:ext cx="2938463" cy="317500"/>
          </a:xfrm>
          <a:prstGeom prst="rect">
            <a:avLst/>
          </a:prstGeom>
          <a:noFill/>
          <a:ln>
            <a:noFill/>
          </a:ln>
        </p:spPr>
      </p:pic>
      <p:pic>
        <p:nvPicPr>
          <p:cNvPr id="36870" name="图片 4" descr="未标888题-2"/>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rot="480000" flipH="1">
            <a:off x="733084" y="1617227"/>
            <a:ext cx="1837697" cy="1837697"/>
          </a:xfrm>
          <a:prstGeom prst="rect">
            <a:avLst/>
          </a:prstGeom>
          <a:noFill/>
          <a:ln>
            <a:noFill/>
          </a:ln>
        </p:spPr>
      </p:pic>
      <p:sp>
        <p:nvSpPr>
          <p:cNvPr id="36871" name="内容占位符 3"/>
          <p:cNvSpPr>
            <a:spLocks noGrp="1" noChangeArrowheads="1"/>
          </p:cNvSpPr>
          <p:nvPr/>
        </p:nvSpPr>
        <p:spPr bwMode="auto">
          <a:xfrm>
            <a:off x="582958" y="1598613"/>
            <a:ext cx="2112962" cy="968375"/>
          </a:xfrm>
          <a:prstGeom prst="rect">
            <a:avLst/>
          </a:prstGeom>
          <a:noFill/>
          <a:ln>
            <a:noFill/>
          </a:ln>
        </p:spPr>
        <p:txBody>
          <a:bodyPr/>
          <a:lstStyle/>
          <a:p>
            <a:pPr eaLnBrk="1" hangingPunct="1">
              <a:spcBef>
                <a:spcPct val="20000"/>
              </a:spcBef>
            </a:pPr>
            <a:endParaRPr lang="zh-CN" altLang="en-US" sz="2000" dirty="0">
              <a:solidFill>
                <a:schemeClr val="bg1"/>
              </a:solidFill>
              <a:latin typeface="微软雅黑 Light" panose="020B0502040204020203" charset="-122"/>
              <a:ea typeface="微软雅黑 Light" panose="020B0502040204020203" charset="-122"/>
              <a:cs typeface="微软雅黑 Light" panose="020B0502040204020203" charset="-122"/>
            </a:endParaRPr>
          </a:p>
          <a:p>
            <a:pPr algn="ctr" eaLnBrk="1" hangingPunct="1">
              <a:spcBef>
                <a:spcPct val="20000"/>
              </a:spcBef>
            </a:pPr>
            <a:r>
              <a:rPr lang="zh-CN" altLang="en-US" sz="2000" dirty="0">
                <a:solidFill>
                  <a:srgbClr val="FF640D"/>
                </a:solidFill>
                <a:latin typeface="微软雅黑 Light" panose="020B0502040204020203" charset="-122"/>
                <a:ea typeface="微软雅黑 Light" panose="020B0502040204020203" charset="-122"/>
                <a:cs typeface="微软雅黑 Light" panose="020B0502040204020203" charset="-122"/>
              </a:rPr>
              <a:t>艾康伟</a:t>
            </a:r>
          </a:p>
          <a:p>
            <a:pPr algn="ctr" eaLnBrk="1" hangingPunct="1">
              <a:spcBef>
                <a:spcPct val="20000"/>
              </a:spcBef>
            </a:pPr>
            <a:r>
              <a:rPr lang="zh-CN" altLang="en-US" sz="2000" dirty="0">
                <a:solidFill>
                  <a:srgbClr val="FF640D"/>
                </a:solidFill>
                <a:latin typeface="微软雅黑 Light" panose="020B0502040204020203" charset="-122"/>
                <a:ea typeface="微软雅黑 Light" panose="020B0502040204020203" charset="-122"/>
                <a:cs typeface="微软雅黑 Light" panose="020B0502040204020203" charset="-122"/>
              </a:rPr>
              <a:t>专家顾问 </a:t>
            </a:r>
            <a:endParaRPr lang="en-US" altLang="zh-CN" sz="2000" dirty="0">
              <a:solidFill>
                <a:schemeClr val="bg1"/>
              </a:solidFill>
              <a:latin typeface="微软雅黑 Light" panose="020B0502040204020203" charset="-122"/>
              <a:ea typeface="微软雅黑 Light" panose="020B0502040204020203" charset="-122"/>
              <a:cs typeface="微软雅黑 Light" panose="020B0502040204020203" charset="-122"/>
            </a:endParaRPr>
          </a:p>
          <a:p>
            <a:pPr eaLnBrk="1" hangingPunct="1">
              <a:spcBef>
                <a:spcPct val="20000"/>
              </a:spcBef>
            </a:pPr>
            <a:endParaRPr lang="zh-CN" altLang="en-US" sz="2000" dirty="0">
              <a:solidFill>
                <a:schemeClr val="bg1"/>
              </a:solidFill>
            </a:endParaRPr>
          </a:p>
          <a:p>
            <a:pPr eaLnBrk="1" hangingPunct="1">
              <a:spcBef>
                <a:spcPct val="20000"/>
              </a:spcBef>
              <a:buFontTx/>
              <a:buChar char="•"/>
            </a:pPr>
            <a:endParaRPr lang="zh-CN" altLang="en-US" sz="2000" dirty="0">
              <a:solidFill>
                <a:schemeClr val="bg1"/>
              </a:solidFill>
            </a:endParaRPr>
          </a:p>
          <a:p>
            <a:pPr eaLnBrk="1" hangingPunct="1">
              <a:spcBef>
                <a:spcPct val="20000"/>
              </a:spcBef>
              <a:buFontTx/>
              <a:buChar char="•"/>
            </a:pPr>
            <a:endParaRPr lang="zh-CN" altLang="en-US" sz="2000" dirty="0">
              <a:solidFill>
                <a:schemeClr val="bg1"/>
              </a:solidFill>
            </a:endParaRPr>
          </a:p>
          <a:p>
            <a:pPr eaLnBrk="1" hangingPunct="1">
              <a:spcBef>
                <a:spcPct val="20000"/>
              </a:spcBef>
              <a:buFontTx/>
              <a:buChar char="•"/>
            </a:pPr>
            <a:endParaRPr lang="zh-CN" altLang="en-US" sz="2000" dirty="0">
              <a:solidFill>
                <a:schemeClr val="bg1"/>
              </a:solidFill>
            </a:endParaRPr>
          </a:p>
        </p:txBody>
      </p:sp>
      <p:sp>
        <p:nvSpPr>
          <p:cNvPr id="9" name="内容占位符 3"/>
          <p:cNvSpPr txBox="1">
            <a:spLocks noChangeArrowheads="1"/>
          </p:cNvSpPr>
          <p:nvPr/>
        </p:nvSpPr>
        <p:spPr bwMode="auto">
          <a:xfrm>
            <a:off x="5362571" y="2526233"/>
            <a:ext cx="3033712" cy="2722563"/>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宋体" panose="02010600030101010101" pitchFamily="2" charset="-12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宋体" panose="02010600030101010101" pitchFamily="2" charset="-12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宋体" panose="02010600030101010101" pitchFamily="2" charset="-12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宋体" panose="02010600030101010101" pitchFamily="2" charset="-122"/>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buNone/>
            </a:pPr>
            <a:endParaRPr lang="zh-CN" altLang="en-US" sz="1400" dirty="0" smtClean="0">
              <a:solidFill>
                <a:schemeClr val="bg1"/>
              </a:solidFill>
              <a:latin typeface="微软雅黑 Light" panose="020B0502040204020203" charset="-122"/>
              <a:ea typeface="微软雅黑 Light" panose="020B0502040204020203" charset="-122"/>
              <a:cs typeface="微软雅黑 Light" panose="020B0502040204020203" charset="-122"/>
            </a:endParaRPr>
          </a:p>
          <a:p>
            <a:pPr marL="0" indent="0" eaLnBrk="1" hangingPunct="1">
              <a:buNone/>
            </a:pPr>
            <a:endParaRPr lang="zh-CN" altLang="en-US" sz="1400" dirty="0" smtClean="0">
              <a:solidFill>
                <a:srgbClr val="FF640D"/>
              </a:solidFill>
              <a:latin typeface="微软雅黑 Light" panose="020B0502040204020203" charset="-122"/>
              <a:ea typeface="微软雅黑 Light" panose="020B0502040204020203" charset="-122"/>
              <a:cs typeface="微软雅黑 Light" panose="020B0502040204020203" charset="-122"/>
            </a:endParaRPr>
          </a:p>
          <a:p>
            <a:pPr marL="0" indent="0" eaLnBrk="1" hangingPunct="1">
              <a:lnSpc>
                <a:spcPct val="120000"/>
              </a:lnSpc>
              <a:spcBef>
                <a:spcPct val="0"/>
              </a:spcBef>
              <a:buNone/>
            </a:pPr>
            <a:r>
              <a:rPr lang="zh-CN" altLang="en-US" sz="1400" dirty="0" smtClean="0">
                <a:solidFill>
                  <a:schemeClr val="bg1"/>
                </a:solidFill>
                <a:latin typeface="微软雅黑 Light" panose="020B0502040204020203" charset="-122"/>
                <a:ea typeface="微软雅黑 Light" panose="020B0502040204020203" charset="-122"/>
                <a:cs typeface="微软雅黑 Light" panose="020B0502040204020203" charset="-122"/>
                <a:sym typeface="Arial" panose="020B0604020202020204" pitchFamily="34" charset="0"/>
              </a:rPr>
              <a:t>北京体育大学毕业，国家体操队冠军教练，北京体操队教练组组长，2008奥运会国家体育竞赛器材中心主任，国家竞技运动与技巧协会副主任，北京体操及技巧协会副主任。</a:t>
            </a:r>
            <a:endParaRPr lang="en-US" altLang="zh-CN" sz="1400" dirty="0" smtClean="0">
              <a:solidFill>
                <a:schemeClr val="bg1"/>
              </a:solidFill>
              <a:latin typeface="微软雅黑 Light" panose="020B0502040204020203" charset="-122"/>
              <a:ea typeface="微软雅黑 Light" panose="020B0502040204020203" charset="-122"/>
              <a:cs typeface="微软雅黑 Light" panose="020B0502040204020203" charset="-122"/>
            </a:endParaRPr>
          </a:p>
          <a:p>
            <a:pPr marL="0" indent="0" eaLnBrk="1" hangingPunct="1">
              <a:buNone/>
            </a:pPr>
            <a:endParaRPr lang="zh-CN" altLang="en-US" sz="1400" dirty="0" smtClean="0">
              <a:solidFill>
                <a:schemeClr val="bg1"/>
              </a:solidFill>
              <a:latin typeface="微软雅黑 Light" panose="020B0502040204020203" charset="-122"/>
              <a:ea typeface="微软雅黑 Light" panose="020B0502040204020203" charset="-122"/>
              <a:cs typeface="微软雅黑 Light" panose="020B0502040204020203" charset="-122"/>
            </a:endParaRPr>
          </a:p>
          <a:p>
            <a:pPr marL="0" indent="0" eaLnBrk="1" hangingPunct="1">
              <a:buNone/>
            </a:pPr>
            <a:endParaRPr lang="zh-CN" altLang="en-US" sz="1400" dirty="0" smtClean="0">
              <a:solidFill>
                <a:schemeClr val="bg1"/>
              </a:solidFill>
              <a:latin typeface="微软雅黑 Light" panose="020B0502040204020203" charset="-122"/>
              <a:ea typeface="微软雅黑 Light" panose="020B0502040204020203" charset="-122"/>
              <a:cs typeface="微软雅黑 Light" panose="020B0502040204020203" charset="-122"/>
            </a:endParaRPr>
          </a:p>
          <a:p>
            <a:pPr marL="0" indent="0" eaLnBrk="1" hangingPunct="1">
              <a:buNone/>
            </a:pPr>
            <a:endParaRPr lang="zh-CN" altLang="en-US" sz="1400" dirty="0" smtClean="0">
              <a:solidFill>
                <a:schemeClr val="bg1"/>
              </a:solidFill>
              <a:latin typeface="微软雅黑 Light" panose="020B0502040204020203" charset="-122"/>
              <a:ea typeface="微软雅黑 Light" panose="020B0502040204020203" charset="-122"/>
              <a:cs typeface="微软雅黑 Light" panose="020B0502040204020203" charset="-122"/>
            </a:endParaRPr>
          </a:p>
          <a:p>
            <a:pPr marL="0" indent="0" eaLnBrk="1" hangingPunct="1">
              <a:buNone/>
            </a:pPr>
            <a:endParaRPr lang="zh-CN" altLang="en-US" sz="1400" dirty="0">
              <a:solidFill>
                <a:schemeClr val="bg1"/>
              </a:solidFill>
              <a:latin typeface="微软雅黑 Light" panose="020B0502040204020203" charset="-122"/>
              <a:ea typeface="微软雅黑 Light" panose="020B0502040204020203" charset="-122"/>
              <a:cs typeface="微软雅黑 Light" panose="020B0502040204020203" charset="-122"/>
            </a:endParaRPr>
          </a:p>
        </p:txBody>
      </p:sp>
      <p:pic>
        <p:nvPicPr>
          <p:cNvPr id="10" name="图片 4" descr="未标888题-2"/>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rot="1140000" flipH="1">
            <a:off x="4810120" y="1508214"/>
            <a:ext cx="1907522" cy="1907522"/>
          </a:xfrm>
          <a:prstGeom prst="rect">
            <a:avLst/>
          </a:prstGeom>
          <a:noFill/>
          <a:ln>
            <a:noFill/>
          </a:ln>
        </p:spPr>
      </p:pic>
      <p:sp>
        <p:nvSpPr>
          <p:cNvPr id="11" name="内容占位符 3"/>
          <p:cNvSpPr>
            <a:spLocks noGrp="1" noChangeArrowheads="1"/>
          </p:cNvSpPr>
          <p:nvPr/>
        </p:nvSpPr>
        <p:spPr bwMode="auto">
          <a:xfrm>
            <a:off x="4683756" y="1598816"/>
            <a:ext cx="2160587" cy="739775"/>
          </a:xfrm>
          <a:prstGeom prst="rect">
            <a:avLst/>
          </a:prstGeom>
          <a:noFill/>
          <a:ln>
            <a:noFill/>
          </a:ln>
        </p:spPr>
        <p:txBody>
          <a:bodyPr/>
          <a:lstStyle/>
          <a:p>
            <a:pPr eaLnBrk="1" hangingPunct="1">
              <a:spcBef>
                <a:spcPct val="20000"/>
              </a:spcBef>
            </a:pPr>
            <a:endParaRPr lang="zh-CN" altLang="en-US" sz="2000" dirty="0">
              <a:solidFill>
                <a:schemeClr val="bg1"/>
              </a:solidFill>
              <a:latin typeface="微软雅黑 Light" panose="020B0502040204020203" charset="-122"/>
              <a:ea typeface="微软雅黑 Light" panose="020B0502040204020203" charset="-122"/>
              <a:cs typeface="微软雅黑 Light" panose="020B0502040204020203" charset="-122"/>
            </a:endParaRPr>
          </a:p>
          <a:p>
            <a:pPr algn="ctr" eaLnBrk="1" hangingPunct="1">
              <a:spcBef>
                <a:spcPct val="20000"/>
              </a:spcBef>
            </a:pPr>
            <a:r>
              <a:rPr lang="zh-CN" altLang="en-US" sz="2000" dirty="0">
                <a:solidFill>
                  <a:srgbClr val="FF640D"/>
                </a:solidFill>
                <a:latin typeface="微软雅黑 Light" panose="020B0502040204020203" charset="-122"/>
                <a:ea typeface="微软雅黑 Light" panose="020B0502040204020203" charset="-122"/>
                <a:cs typeface="微软雅黑 Light" panose="020B0502040204020203" charset="-122"/>
              </a:rPr>
              <a:t>陆金良 </a:t>
            </a:r>
          </a:p>
          <a:p>
            <a:pPr algn="ctr" eaLnBrk="1" hangingPunct="1">
              <a:spcBef>
                <a:spcPct val="20000"/>
              </a:spcBef>
            </a:pPr>
            <a:r>
              <a:rPr lang="zh-CN" altLang="en-US" sz="2000" dirty="0">
                <a:solidFill>
                  <a:srgbClr val="FF640D"/>
                </a:solidFill>
                <a:latin typeface="微软雅黑 Light" panose="020B0502040204020203" charset="-122"/>
                <a:ea typeface="微软雅黑 Light" panose="020B0502040204020203" charset="-122"/>
                <a:cs typeface="微软雅黑 Light" panose="020B0502040204020203" charset="-122"/>
              </a:rPr>
              <a:t>专家顾问 </a:t>
            </a:r>
            <a:endParaRPr lang="en-US" altLang="zh-CN" sz="2000" dirty="0">
              <a:solidFill>
                <a:schemeClr val="bg1"/>
              </a:solidFill>
              <a:latin typeface="微软雅黑 Light" panose="020B0502040204020203" charset="-122"/>
              <a:ea typeface="微软雅黑 Light" panose="020B0502040204020203" charset="-122"/>
              <a:cs typeface="微软雅黑 Light" panose="020B0502040204020203" charset="-122"/>
            </a:endParaRPr>
          </a:p>
          <a:p>
            <a:pPr eaLnBrk="1" hangingPunct="1">
              <a:spcBef>
                <a:spcPct val="20000"/>
              </a:spcBef>
            </a:pPr>
            <a:endParaRPr lang="zh-CN" altLang="en-US" sz="2000" dirty="0">
              <a:solidFill>
                <a:schemeClr val="bg1"/>
              </a:solidFill>
            </a:endParaRPr>
          </a:p>
          <a:p>
            <a:pPr eaLnBrk="1" hangingPunct="1">
              <a:spcBef>
                <a:spcPct val="20000"/>
              </a:spcBef>
              <a:buFontTx/>
              <a:buChar char="•"/>
            </a:pPr>
            <a:endParaRPr lang="zh-CN" altLang="en-US" sz="2000" dirty="0">
              <a:solidFill>
                <a:schemeClr val="bg1"/>
              </a:solidFill>
            </a:endParaRPr>
          </a:p>
          <a:p>
            <a:pPr eaLnBrk="1" hangingPunct="1">
              <a:spcBef>
                <a:spcPct val="20000"/>
              </a:spcBef>
              <a:buFontTx/>
              <a:buChar char="•"/>
            </a:pPr>
            <a:endParaRPr lang="zh-CN" altLang="en-US" sz="2000" dirty="0">
              <a:solidFill>
                <a:schemeClr val="bg1"/>
              </a:solidFill>
            </a:endParaRPr>
          </a:p>
          <a:p>
            <a:pPr eaLnBrk="1" hangingPunct="1">
              <a:spcBef>
                <a:spcPct val="20000"/>
              </a:spcBef>
              <a:buFontTx/>
              <a:buChar char="•"/>
            </a:pPr>
            <a:endParaRPr lang="zh-CN" altLang="en-US" sz="2000" dirty="0">
              <a:solidFill>
                <a:schemeClr val="bg1"/>
              </a:solidFill>
            </a:endParaRPr>
          </a:p>
        </p:txBody>
      </p:sp>
    </p:spTree>
  </p:cSld>
  <p:clrMapOvr>
    <a:masterClrMapping/>
  </p:clrMapOvr>
  <p:transition spd="slow">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内容占位符 3"/>
          <p:cNvSpPr>
            <a:spLocks noGrp="1" noChangeArrowheads="1"/>
          </p:cNvSpPr>
          <p:nvPr>
            <p:ph idx="4294967295"/>
          </p:nvPr>
        </p:nvSpPr>
        <p:spPr>
          <a:xfrm>
            <a:off x="5390225" y="2574608"/>
            <a:ext cx="3035300" cy="2722562"/>
          </a:xfrm>
        </p:spPr>
        <p:txBody>
          <a:bodyPr/>
          <a:lstStyle/>
          <a:p>
            <a:pPr marL="0" indent="0" eaLnBrk="1" hangingPunct="1">
              <a:lnSpc>
                <a:spcPct val="120000"/>
              </a:lnSpc>
              <a:spcBef>
                <a:spcPct val="0"/>
              </a:spcBef>
              <a:buFontTx/>
              <a:buNone/>
            </a:pPr>
            <a:r>
              <a:rPr lang="zh-CN" altLang="en-US" sz="1400" dirty="0">
                <a:solidFill>
                  <a:schemeClr val="bg1"/>
                </a:solidFill>
                <a:latin typeface="微软雅黑 Light" panose="020B0502040204020203" charset="-122"/>
                <a:ea typeface="微软雅黑 Light" panose="020B0502040204020203" charset="-122"/>
                <a:cs typeface="微软雅黑 Light" panose="020B0502040204020203" charset="-122"/>
              </a:rPr>
              <a:t>北京体育科研所所长，北京体育大学博士，负责北京队体能专项培训，国内顶尖体能训练专家，国家跳水队、花样游泳队、国家曲棍球队、柔道队体能教练</a:t>
            </a:r>
            <a:r>
              <a:rPr lang="en-US" altLang="zh-CN" sz="1400" dirty="0">
                <a:solidFill>
                  <a:schemeClr val="bg1"/>
                </a:solidFill>
                <a:latin typeface="微软雅黑 Light" panose="020B0502040204020203" charset="-122"/>
                <a:ea typeface="微软雅黑 Light" panose="020B0502040204020203" charset="-122"/>
                <a:cs typeface="微软雅黑 Light" panose="020B0502040204020203" charset="-122"/>
              </a:rPr>
              <a:t>.</a:t>
            </a:r>
          </a:p>
          <a:p>
            <a:pPr marL="0" indent="0" eaLnBrk="1" hangingPunct="1">
              <a:lnSpc>
                <a:spcPct val="120000"/>
              </a:lnSpc>
              <a:spcBef>
                <a:spcPct val="0"/>
              </a:spcBef>
              <a:buFontTx/>
              <a:buNone/>
            </a:pPr>
            <a:endParaRPr lang="zh-CN" altLang="en-US" sz="1400" dirty="0">
              <a:solidFill>
                <a:schemeClr val="bg1"/>
              </a:solidFill>
              <a:latin typeface="Arial" panose="020B0604020202020204" pitchFamily="34" charset="0"/>
              <a:ea typeface="宋体" panose="02010600030101010101" pitchFamily="2" charset="-122"/>
              <a:cs typeface="宋体" panose="02010600030101010101" pitchFamily="2" charset="-122"/>
            </a:endParaRPr>
          </a:p>
          <a:p>
            <a:pPr marL="0" indent="0" eaLnBrk="1" hangingPunct="1">
              <a:lnSpc>
                <a:spcPct val="120000"/>
              </a:lnSpc>
              <a:spcBef>
                <a:spcPct val="0"/>
              </a:spcBef>
              <a:buFontTx/>
              <a:buNone/>
            </a:pPr>
            <a:endParaRPr lang="zh-CN" altLang="en-US" sz="1400" dirty="0">
              <a:solidFill>
                <a:schemeClr val="bg1"/>
              </a:solidFill>
              <a:latin typeface="Arial" panose="020B0604020202020204" pitchFamily="34" charset="0"/>
              <a:ea typeface="宋体" panose="02010600030101010101" pitchFamily="2" charset="-122"/>
              <a:cs typeface="宋体" panose="02010600030101010101" pitchFamily="2" charset="-122"/>
            </a:endParaRPr>
          </a:p>
          <a:p>
            <a:pPr marL="0" indent="0" eaLnBrk="1" hangingPunct="1">
              <a:lnSpc>
                <a:spcPct val="120000"/>
              </a:lnSpc>
              <a:spcBef>
                <a:spcPct val="0"/>
              </a:spcBef>
              <a:buFontTx/>
              <a:buNone/>
            </a:pPr>
            <a:endParaRPr lang="zh-CN" altLang="en-US" sz="1400" dirty="0">
              <a:solidFill>
                <a:schemeClr val="bg1"/>
              </a:solidFill>
              <a:latin typeface="Arial" panose="020B0604020202020204" pitchFamily="34" charset="0"/>
              <a:ea typeface="宋体" panose="02010600030101010101" pitchFamily="2" charset="-122"/>
              <a:cs typeface="宋体" panose="02010600030101010101" pitchFamily="2" charset="-122"/>
            </a:endParaRPr>
          </a:p>
          <a:p>
            <a:pPr marL="0" indent="0" eaLnBrk="1" hangingPunct="1">
              <a:lnSpc>
                <a:spcPct val="120000"/>
              </a:lnSpc>
              <a:spcBef>
                <a:spcPct val="0"/>
              </a:spcBef>
              <a:buFontTx/>
              <a:buNone/>
            </a:pPr>
            <a:endParaRPr lang="zh-CN" altLang="en-US" sz="1400" dirty="0">
              <a:solidFill>
                <a:schemeClr val="bg1"/>
              </a:solidFill>
              <a:latin typeface="Arial" panose="020B0604020202020204" pitchFamily="34" charset="0"/>
              <a:ea typeface="宋体" panose="02010600030101010101" pitchFamily="2" charset="-122"/>
              <a:cs typeface="宋体" panose="02010600030101010101" pitchFamily="2" charset="-122"/>
            </a:endParaRPr>
          </a:p>
        </p:txBody>
      </p:sp>
      <p:pic>
        <p:nvPicPr>
          <p:cNvPr id="36866" name="111.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359650" y="-457200"/>
            <a:ext cx="1574800" cy="1562100"/>
          </a:xfrm>
          <a:prstGeom prst="rect">
            <a:avLst/>
          </a:prstGeom>
          <a:noFill/>
          <a:ln>
            <a:noFill/>
          </a:ln>
        </p:spPr>
      </p:pic>
      <p:pic>
        <p:nvPicPr>
          <p:cNvPr id="36867" name="image2.png"/>
          <p:cNvPicPr>
            <a:picLocks noChangeAspect="1" noChangeArrowheads="1"/>
          </p:cNvPicPr>
          <p:nvPr/>
        </p:nvPicPr>
        <p:blipFill>
          <a:blip r:embed="rId3">
            <a:extLst>
              <a:ext uri="{28A0092B-C50C-407E-A947-70E740481C1C}">
                <a14:useLocalDpi xmlns:a14="http://schemas.microsoft.com/office/drawing/2010/main" xmlns="" val="0"/>
              </a:ext>
            </a:extLst>
          </a:blip>
          <a:srcRect l="28102" b="26602"/>
          <a:stretch>
            <a:fillRect/>
          </a:stretch>
        </p:blipFill>
        <p:spPr bwMode="auto">
          <a:xfrm>
            <a:off x="-6350" y="6175375"/>
            <a:ext cx="685800" cy="688975"/>
          </a:xfrm>
          <a:prstGeom prst="rect">
            <a:avLst/>
          </a:prstGeom>
          <a:noFill/>
          <a:ln>
            <a:noFill/>
          </a:ln>
        </p:spPr>
      </p:pic>
      <p:sp>
        <p:nvSpPr>
          <p:cNvPr id="36868" name="Shape 139"/>
          <p:cNvSpPr>
            <a:spLocks noGrp="1" noChangeArrowheads="1"/>
          </p:cNvSpPr>
          <p:nvPr/>
        </p:nvSpPr>
        <p:spPr bwMode="auto">
          <a:xfrm>
            <a:off x="601663" y="617538"/>
            <a:ext cx="2074862" cy="584200"/>
          </a:xfrm>
          <a:prstGeom prst="rect">
            <a:avLst/>
          </a:prstGeom>
          <a:noFill/>
          <a:ln>
            <a:noFill/>
          </a:ln>
        </p:spPr>
        <p:txBody>
          <a:bodyPr lIns="0" tIns="0" rIns="0" bIns="0" anchor="ctr"/>
          <a:lstStyle/>
          <a:p>
            <a:pPr eaLnBrk="1" hangingPunct="1"/>
            <a:r>
              <a:rPr lang="zh-CN" altLang="en-US" sz="2200">
                <a:solidFill>
                  <a:srgbClr val="EC6522"/>
                </a:solidFill>
                <a:latin typeface="微软雅黑 Light" panose="020B0502040204020203" charset="-122"/>
                <a:ea typeface="微软雅黑 Light" panose="020B0502040204020203" charset="-122"/>
                <a:cs typeface="微软雅黑 Light" panose="020B0502040204020203" charset="-122"/>
              </a:rPr>
              <a:t>专家顾问团队</a:t>
            </a:r>
          </a:p>
        </p:txBody>
      </p:sp>
      <p:pic>
        <p:nvPicPr>
          <p:cNvPr id="36869" name="图片 6" descr="hengtiao"/>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0638" y="1003300"/>
            <a:ext cx="2938463" cy="317500"/>
          </a:xfrm>
          <a:prstGeom prst="rect">
            <a:avLst/>
          </a:prstGeom>
          <a:noFill/>
          <a:ln>
            <a:noFill/>
          </a:ln>
        </p:spPr>
      </p:pic>
      <p:pic>
        <p:nvPicPr>
          <p:cNvPr id="36870" name="图片 4" descr="未标888题-2"/>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rot="480000" flipH="1">
            <a:off x="529249" y="1223527"/>
            <a:ext cx="1837697" cy="1837697"/>
          </a:xfrm>
          <a:prstGeom prst="rect">
            <a:avLst/>
          </a:prstGeom>
          <a:noFill/>
          <a:ln>
            <a:noFill/>
          </a:ln>
        </p:spPr>
      </p:pic>
      <p:sp>
        <p:nvSpPr>
          <p:cNvPr id="36871" name="内容占位符 3"/>
          <p:cNvSpPr>
            <a:spLocks noGrp="1" noChangeArrowheads="1"/>
          </p:cNvSpPr>
          <p:nvPr/>
        </p:nvSpPr>
        <p:spPr bwMode="auto">
          <a:xfrm>
            <a:off x="392458" y="1320483"/>
            <a:ext cx="2112962" cy="968375"/>
          </a:xfrm>
          <a:prstGeom prst="rect">
            <a:avLst/>
          </a:prstGeom>
          <a:noFill/>
          <a:ln>
            <a:noFill/>
          </a:ln>
        </p:spPr>
        <p:txBody>
          <a:bodyPr/>
          <a:lstStyle/>
          <a:p>
            <a:pPr eaLnBrk="1" hangingPunct="1">
              <a:spcBef>
                <a:spcPct val="20000"/>
              </a:spcBef>
            </a:pPr>
            <a:endParaRPr lang="zh-CN" altLang="en-US" sz="2000" dirty="0">
              <a:solidFill>
                <a:schemeClr val="bg1"/>
              </a:solidFill>
              <a:latin typeface="微软雅黑 Light" panose="020B0502040204020203" charset="-122"/>
              <a:ea typeface="微软雅黑 Light" panose="020B0502040204020203" charset="-122"/>
              <a:cs typeface="微软雅黑 Light" panose="020B0502040204020203" charset="-122"/>
            </a:endParaRPr>
          </a:p>
          <a:p>
            <a:pPr algn="ctr" eaLnBrk="1" hangingPunct="1">
              <a:spcBef>
                <a:spcPct val="20000"/>
              </a:spcBef>
            </a:pPr>
            <a:r>
              <a:rPr lang="zh-CN" altLang="en-US" sz="2000" dirty="0">
                <a:solidFill>
                  <a:srgbClr val="FF640D"/>
                </a:solidFill>
                <a:latin typeface="微软雅黑 Light" panose="020B0502040204020203" charset="-122"/>
                <a:ea typeface="微软雅黑 Light" panose="020B0502040204020203" charset="-122"/>
                <a:cs typeface="微软雅黑 Light" panose="020B0502040204020203" charset="-122"/>
              </a:rPr>
              <a:t>王雄</a:t>
            </a:r>
          </a:p>
          <a:p>
            <a:pPr algn="ctr" eaLnBrk="1" hangingPunct="1">
              <a:spcBef>
                <a:spcPct val="20000"/>
              </a:spcBef>
            </a:pPr>
            <a:r>
              <a:rPr lang="zh-CN" altLang="en-US" sz="2000" dirty="0">
                <a:solidFill>
                  <a:srgbClr val="FF640D"/>
                </a:solidFill>
                <a:latin typeface="微软雅黑 Light" panose="020B0502040204020203" charset="-122"/>
                <a:ea typeface="微软雅黑 Light" panose="020B0502040204020203" charset="-122"/>
                <a:cs typeface="微软雅黑 Light" panose="020B0502040204020203" charset="-122"/>
              </a:rPr>
              <a:t>专家顾问 </a:t>
            </a:r>
            <a:endParaRPr lang="en-US" altLang="zh-CN" sz="2000" dirty="0">
              <a:solidFill>
                <a:schemeClr val="bg1"/>
              </a:solidFill>
              <a:latin typeface="微软雅黑 Light" panose="020B0502040204020203" charset="-122"/>
              <a:ea typeface="微软雅黑 Light" panose="020B0502040204020203" charset="-122"/>
              <a:cs typeface="微软雅黑 Light" panose="020B0502040204020203" charset="-122"/>
            </a:endParaRPr>
          </a:p>
          <a:p>
            <a:pPr eaLnBrk="1" hangingPunct="1">
              <a:spcBef>
                <a:spcPct val="20000"/>
              </a:spcBef>
            </a:pPr>
            <a:endParaRPr lang="zh-CN" altLang="en-US" sz="2000" dirty="0">
              <a:solidFill>
                <a:schemeClr val="bg1"/>
              </a:solidFill>
            </a:endParaRPr>
          </a:p>
          <a:p>
            <a:pPr eaLnBrk="1" hangingPunct="1">
              <a:spcBef>
                <a:spcPct val="20000"/>
              </a:spcBef>
              <a:buFontTx/>
              <a:buChar char="•"/>
            </a:pPr>
            <a:endParaRPr lang="zh-CN" altLang="en-US" sz="2000" dirty="0">
              <a:solidFill>
                <a:schemeClr val="bg1"/>
              </a:solidFill>
            </a:endParaRPr>
          </a:p>
          <a:p>
            <a:pPr eaLnBrk="1" hangingPunct="1">
              <a:spcBef>
                <a:spcPct val="20000"/>
              </a:spcBef>
              <a:buFontTx/>
              <a:buChar char="•"/>
            </a:pPr>
            <a:endParaRPr lang="zh-CN" altLang="en-US" sz="2000" dirty="0">
              <a:solidFill>
                <a:schemeClr val="bg1"/>
              </a:solidFill>
            </a:endParaRPr>
          </a:p>
          <a:p>
            <a:pPr eaLnBrk="1" hangingPunct="1">
              <a:spcBef>
                <a:spcPct val="20000"/>
              </a:spcBef>
              <a:buFontTx/>
              <a:buChar char="•"/>
            </a:pPr>
            <a:endParaRPr lang="zh-CN" altLang="en-US" sz="2000" dirty="0">
              <a:solidFill>
                <a:schemeClr val="bg1"/>
              </a:solidFill>
            </a:endParaRPr>
          </a:p>
        </p:txBody>
      </p:sp>
      <p:sp>
        <p:nvSpPr>
          <p:cNvPr id="9" name="内容占位符 3"/>
          <p:cNvSpPr txBox="1">
            <a:spLocks noChangeArrowheads="1"/>
          </p:cNvSpPr>
          <p:nvPr/>
        </p:nvSpPr>
        <p:spPr bwMode="auto">
          <a:xfrm>
            <a:off x="1366516" y="2159838"/>
            <a:ext cx="3033712" cy="2722563"/>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宋体" panose="02010600030101010101" pitchFamily="2" charset="-12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宋体" panose="02010600030101010101" pitchFamily="2" charset="-12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宋体" panose="02010600030101010101" pitchFamily="2" charset="-12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宋体" panose="02010600030101010101" pitchFamily="2" charset="-122"/>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buNone/>
            </a:pPr>
            <a:endParaRPr lang="zh-CN" altLang="en-US" sz="1400" dirty="0" smtClean="0">
              <a:solidFill>
                <a:schemeClr val="bg1"/>
              </a:solidFill>
              <a:latin typeface="微软雅黑 Light" panose="020B0502040204020203" charset="-122"/>
              <a:ea typeface="微软雅黑 Light" panose="020B0502040204020203" charset="-122"/>
              <a:cs typeface="微软雅黑 Light" panose="020B0502040204020203" charset="-122"/>
            </a:endParaRPr>
          </a:p>
          <a:p>
            <a:pPr marL="0" indent="0" eaLnBrk="1" hangingPunct="1">
              <a:buNone/>
            </a:pPr>
            <a:endParaRPr lang="zh-CN" altLang="en-US" sz="1400" dirty="0" smtClean="0">
              <a:solidFill>
                <a:srgbClr val="FF640D"/>
              </a:solidFill>
              <a:latin typeface="微软雅黑 Light" panose="020B0502040204020203" charset="-122"/>
              <a:ea typeface="微软雅黑 Light" panose="020B0502040204020203" charset="-122"/>
              <a:cs typeface="微软雅黑 Light" panose="020B0502040204020203" charset="-122"/>
            </a:endParaRPr>
          </a:p>
          <a:p>
            <a:pPr marL="0" indent="0" eaLnBrk="1" hangingPunct="1">
              <a:lnSpc>
                <a:spcPct val="120000"/>
              </a:lnSpc>
              <a:spcBef>
                <a:spcPct val="0"/>
              </a:spcBef>
              <a:buNone/>
            </a:pPr>
            <a:r>
              <a:rPr lang="zh-CN" altLang="en-US" sz="1400" dirty="0" smtClean="0">
                <a:solidFill>
                  <a:schemeClr val="bg1"/>
                </a:solidFill>
                <a:latin typeface="微软雅黑 Light" panose="020B0502040204020203" charset="-122"/>
                <a:ea typeface="微软雅黑 Light" panose="020B0502040204020203" charset="-122"/>
                <a:cs typeface="微软雅黑 Light" panose="020B0502040204020203" charset="-122"/>
                <a:sym typeface="Arial" panose="020B0604020202020204" pitchFamily="34" charset="0"/>
              </a:rPr>
              <a:t>国家体育总局国家队体能训练中心主任，负责奥运会运动员体能训练及身体康复训练。</a:t>
            </a:r>
            <a:endParaRPr lang="en-US" altLang="zh-CN" sz="1400" dirty="0" smtClean="0">
              <a:solidFill>
                <a:schemeClr val="bg1"/>
              </a:solidFill>
              <a:latin typeface="微软雅黑 Light" panose="020B0502040204020203" charset="-122"/>
              <a:ea typeface="微软雅黑 Light" panose="020B0502040204020203" charset="-122"/>
              <a:cs typeface="微软雅黑 Light" panose="020B0502040204020203" charset="-122"/>
            </a:endParaRPr>
          </a:p>
          <a:p>
            <a:pPr marL="0" indent="0" eaLnBrk="1" hangingPunct="1">
              <a:buNone/>
            </a:pPr>
            <a:endParaRPr lang="zh-CN" altLang="en-US" sz="1400" dirty="0" smtClean="0">
              <a:solidFill>
                <a:schemeClr val="bg1"/>
              </a:solidFill>
              <a:latin typeface="微软雅黑 Light" panose="020B0502040204020203" charset="-122"/>
              <a:ea typeface="微软雅黑 Light" panose="020B0502040204020203" charset="-122"/>
              <a:cs typeface="微软雅黑 Light" panose="020B0502040204020203" charset="-122"/>
            </a:endParaRPr>
          </a:p>
          <a:p>
            <a:pPr marL="0" indent="0" eaLnBrk="1" hangingPunct="1">
              <a:buNone/>
            </a:pPr>
            <a:endParaRPr lang="zh-CN" altLang="en-US" sz="1400" dirty="0" smtClean="0">
              <a:solidFill>
                <a:schemeClr val="bg1"/>
              </a:solidFill>
              <a:latin typeface="微软雅黑 Light" panose="020B0502040204020203" charset="-122"/>
              <a:ea typeface="微软雅黑 Light" panose="020B0502040204020203" charset="-122"/>
              <a:cs typeface="微软雅黑 Light" panose="020B0502040204020203" charset="-122"/>
            </a:endParaRPr>
          </a:p>
          <a:p>
            <a:pPr marL="0" indent="0" eaLnBrk="1" hangingPunct="1">
              <a:buNone/>
            </a:pPr>
            <a:endParaRPr lang="zh-CN" altLang="en-US" sz="1400" dirty="0" smtClean="0">
              <a:solidFill>
                <a:schemeClr val="bg1"/>
              </a:solidFill>
              <a:latin typeface="微软雅黑 Light" panose="020B0502040204020203" charset="-122"/>
              <a:ea typeface="微软雅黑 Light" panose="020B0502040204020203" charset="-122"/>
              <a:cs typeface="微软雅黑 Light" panose="020B0502040204020203" charset="-122"/>
            </a:endParaRPr>
          </a:p>
          <a:p>
            <a:pPr marL="0" indent="0" eaLnBrk="1" hangingPunct="1">
              <a:buNone/>
            </a:pPr>
            <a:endParaRPr lang="zh-CN" altLang="en-US" sz="1400" dirty="0">
              <a:solidFill>
                <a:schemeClr val="bg1"/>
              </a:solidFill>
              <a:latin typeface="微软雅黑 Light" panose="020B0502040204020203" charset="-122"/>
              <a:ea typeface="微软雅黑 Light" panose="020B0502040204020203" charset="-122"/>
              <a:cs typeface="微软雅黑 Light" panose="020B0502040204020203" charset="-122"/>
            </a:endParaRPr>
          </a:p>
        </p:txBody>
      </p:sp>
      <p:pic>
        <p:nvPicPr>
          <p:cNvPr id="10" name="图片 4" descr="未标888题-2"/>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rot="1140000" flipH="1">
            <a:off x="4665340" y="1150709"/>
            <a:ext cx="1907522" cy="1907522"/>
          </a:xfrm>
          <a:prstGeom prst="rect">
            <a:avLst/>
          </a:prstGeom>
          <a:noFill/>
          <a:ln>
            <a:noFill/>
          </a:ln>
        </p:spPr>
      </p:pic>
      <p:sp>
        <p:nvSpPr>
          <p:cNvPr id="11" name="内容占位符 3"/>
          <p:cNvSpPr>
            <a:spLocks noGrp="1" noChangeArrowheads="1"/>
          </p:cNvSpPr>
          <p:nvPr/>
        </p:nvSpPr>
        <p:spPr bwMode="auto">
          <a:xfrm>
            <a:off x="4538976" y="1201941"/>
            <a:ext cx="2160587" cy="739775"/>
          </a:xfrm>
          <a:prstGeom prst="rect">
            <a:avLst/>
          </a:prstGeom>
          <a:noFill/>
          <a:ln>
            <a:noFill/>
          </a:ln>
        </p:spPr>
        <p:txBody>
          <a:bodyPr/>
          <a:lstStyle/>
          <a:p>
            <a:pPr eaLnBrk="1" hangingPunct="1">
              <a:spcBef>
                <a:spcPct val="20000"/>
              </a:spcBef>
            </a:pPr>
            <a:endParaRPr lang="zh-CN" altLang="en-US" sz="2000" dirty="0">
              <a:solidFill>
                <a:schemeClr val="bg1"/>
              </a:solidFill>
              <a:latin typeface="微软雅黑 Light" panose="020B0502040204020203" charset="-122"/>
              <a:ea typeface="微软雅黑 Light" panose="020B0502040204020203" charset="-122"/>
              <a:cs typeface="微软雅黑 Light" panose="020B0502040204020203" charset="-122"/>
            </a:endParaRPr>
          </a:p>
          <a:p>
            <a:pPr algn="ctr" eaLnBrk="1" hangingPunct="1">
              <a:spcBef>
                <a:spcPct val="20000"/>
              </a:spcBef>
            </a:pPr>
            <a:r>
              <a:rPr lang="zh-CN" altLang="en-US" sz="2000" dirty="0">
                <a:solidFill>
                  <a:srgbClr val="FF640D"/>
                </a:solidFill>
                <a:latin typeface="微软雅黑 Light" panose="020B0502040204020203" charset="-122"/>
                <a:ea typeface="微软雅黑 Light" panose="020B0502040204020203" charset="-122"/>
                <a:cs typeface="微软雅黑 Light" panose="020B0502040204020203" charset="-122"/>
              </a:rPr>
              <a:t>闫琪</a:t>
            </a:r>
          </a:p>
          <a:p>
            <a:pPr algn="ctr" eaLnBrk="1" hangingPunct="1">
              <a:spcBef>
                <a:spcPct val="20000"/>
              </a:spcBef>
            </a:pPr>
            <a:r>
              <a:rPr lang="zh-CN" altLang="en-US" sz="2000" dirty="0">
                <a:solidFill>
                  <a:srgbClr val="FF640D"/>
                </a:solidFill>
                <a:latin typeface="微软雅黑 Light" panose="020B0502040204020203" charset="-122"/>
                <a:ea typeface="微软雅黑 Light" panose="020B0502040204020203" charset="-122"/>
                <a:cs typeface="微软雅黑 Light" panose="020B0502040204020203" charset="-122"/>
              </a:rPr>
              <a:t>专家顾问 </a:t>
            </a:r>
            <a:endParaRPr lang="en-US" altLang="zh-CN" sz="2000" dirty="0">
              <a:solidFill>
                <a:schemeClr val="bg1"/>
              </a:solidFill>
              <a:latin typeface="微软雅黑 Light" panose="020B0502040204020203" charset="-122"/>
              <a:ea typeface="微软雅黑 Light" panose="020B0502040204020203" charset="-122"/>
              <a:cs typeface="微软雅黑 Light" panose="020B0502040204020203" charset="-122"/>
            </a:endParaRPr>
          </a:p>
          <a:p>
            <a:pPr eaLnBrk="1" hangingPunct="1">
              <a:spcBef>
                <a:spcPct val="20000"/>
              </a:spcBef>
            </a:pPr>
            <a:endParaRPr lang="zh-CN" altLang="en-US" sz="2000" dirty="0">
              <a:solidFill>
                <a:schemeClr val="bg1"/>
              </a:solidFill>
            </a:endParaRPr>
          </a:p>
          <a:p>
            <a:pPr eaLnBrk="1" hangingPunct="1">
              <a:spcBef>
                <a:spcPct val="20000"/>
              </a:spcBef>
              <a:buFontTx/>
              <a:buChar char="•"/>
            </a:pPr>
            <a:endParaRPr lang="zh-CN" altLang="en-US" sz="2000" dirty="0">
              <a:solidFill>
                <a:schemeClr val="bg1"/>
              </a:solidFill>
            </a:endParaRPr>
          </a:p>
          <a:p>
            <a:pPr eaLnBrk="1" hangingPunct="1">
              <a:spcBef>
                <a:spcPct val="20000"/>
              </a:spcBef>
              <a:buFontTx/>
              <a:buChar char="•"/>
            </a:pPr>
            <a:endParaRPr lang="zh-CN" altLang="en-US" sz="2000" dirty="0">
              <a:solidFill>
                <a:schemeClr val="bg1"/>
              </a:solidFill>
            </a:endParaRPr>
          </a:p>
          <a:p>
            <a:pPr eaLnBrk="1" hangingPunct="1">
              <a:spcBef>
                <a:spcPct val="20000"/>
              </a:spcBef>
              <a:buFontTx/>
              <a:buChar char="•"/>
            </a:pPr>
            <a:endParaRPr lang="zh-CN" altLang="en-US" sz="2000" dirty="0">
              <a:solidFill>
                <a:schemeClr val="bg1"/>
              </a:solidFill>
            </a:endParaRPr>
          </a:p>
        </p:txBody>
      </p:sp>
      <p:pic>
        <p:nvPicPr>
          <p:cNvPr id="4" name="图片 4" descr="未标888题-2"/>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rot="1140000" flipH="1">
            <a:off x="2233925" y="3849459"/>
            <a:ext cx="1907522" cy="1907522"/>
          </a:xfrm>
          <a:prstGeom prst="rect">
            <a:avLst/>
          </a:prstGeom>
          <a:noFill/>
          <a:ln>
            <a:noFill/>
          </a:ln>
        </p:spPr>
      </p:pic>
      <p:sp>
        <p:nvSpPr>
          <p:cNvPr id="5" name="内容占位符 3"/>
          <p:cNvSpPr>
            <a:spLocks noGrp="1" noChangeArrowheads="1"/>
          </p:cNvSpPr>
          <p:nvPr/>
        </p:nvSpPr>
        <p:spPr bwMode="auto">
          <a:xfrm>
            <a:off x="2107561" y="3945141"/>
            <a:ext cx="2160587" cy="739775"/>
          </a:xfrm>
          <a:prstGeom prst="rect">
            <a:avLst/>
          </a:prstGeom>
          <a:noFill/>
          <a:ln>
            <a:noFill/>
          </a:ln>
        </p:spPr>
        <p:txBody>
          <a:bodyPr/>
          <a:lstStyle/>
          <a:p>
            <a:pPr eaLnBrk="1" hangingPunct="1">
              <a:spcBef>
                <a:spcPct val="20000"/>
              </a:spcBef>
            </a:pPr>
            <a:endParaRPr lang="zh-CN" altLang="en-US" sz="2000" dirty="0">
              <a:solidFill>
                <a:schemeClr val="bg1"/>
              </a:solidFill>
              <a:latin typeface="微软雅黑 Light" panose="020B0502040204020203" charset="-122"/>
              <a:ea typeface="微软雅黑 Light" panose="020B0502040204020203" charset="-122"/>
              <a:cs typeface="微软雅黑 Light" panose="020B0502040204020203" charset="-122"/>
            </a:endParaRPr>
          </a:p>
          <a:p>
            <a:pPr algn="ctr" eaLnBrk="1" hangingPunct="1">
              <a:spcBef>
                <a:spcPct val="20000"/>
              </a:spcBef>
            </a:pPr>
            <a:r>
              <a:rPr lang="zh-CN" altLang="en-US" sz="2000" dirty="0">
                <a:solidFill>
                  <a:srgbClr val="FF640D"/>
                </a:solidFill>
                <a:latin typeface="微软雅黑 Light" panose="020B0502040204020203" charset="-122"/>
                <a:ea typeface="微软雅黑 Light" panose="020B0502040204020203" charset="-122"/>
                <a:cs typeface="微软雅黑 Light" panose="020B0502040204020203" charset="-122"/>
              </a:rPr>
              <a:t>李丹阳</a:t>
            </a:r>
          </a:p>
          <a:p>
            <a:pPr algn="ctr" eaLnBrk="1" hangingPunct="1">
              <a:spcBef>
                <a:spcPct val="20000"/>
              </a:spcBef>
            </a:pPr>
            <a:r>
              <a:rPr lang="zh-CN" altLang="en-US" sz="2000" dirty="0">
                <a:solidFill>
                  <a:srgbClr val="FF640D"/>
                </a:solidFill>
                <a:latin typeface="微软雅黑 Light" panose="020B0502040204020203" charset="-122"/>
                <a:ea typeface="微软雅黑 Light" panose="020B0502040204020203" charset="-122"/>
                <a:cs typeface="微软雅黑 Light" panose="020B0502040204020203" charset="-122"/>
              </a:rPr>
              <a:t>专家顾问 </a:t>
            </a:r>
            <a:endParaRPr lang="en-US" altLang="zh-CN" sz="2000" dirty="0">
              <a:solidFill>
                <a:schemeClr val="bg1"/>
              </a:solidFill>
              <a:latin typeface="微软雅黑 Light" panose="020B0502040204020203" charset="-122"/>
              <a:ea typeface="微软雅黑 Light" panose="020B0502040204020203" charset="-122"/>
              <a:cs typeface="微软雅黑 Light" panose="020B0502040204020203" charset="-122"/>
            </a:endParaRPr>
          </a:p>
          <a:p>
            <a:pPr eaLnBrk="1" hangingPunct="1">
              <a:spcBef>
                <a:spcPct val="20000"/>
              </a:spcBef>
            </a:pPr>
            <a:endParaRPr lang="zh-CN" altLang="en-US" sz="2000" dirty="0">
              <a:solidFill>
                <a:schemeClr val="bg1"/>
              </a:solidFill>
            </a:endParaRPr>
          </a:p>
          <a:p>
            <a:pPr eaLnBrk="1" hangingPunct="1">
              <a:spcBef>
                <a:spcPct val="20000"/>
              </a:spcBef>
              <a:buFontTx/>
              <a:buChar char="•"/>
            </a:pPr>
            <a:endParaRPr lang="zh-CN" altLang="en-US" sz="2000" dirty="0">
              <a:solidFill>
                <a:schemeClr val="bg1"/>
              </a:solidFill>
            </a:endParaRPr>
          </a:p>
          <a:p>
            <a:pPr eaLnBrk="1" hangingPunct="1">
              <a:spcBef>
                <a:spcPct val="20000"/>
              </a:spcBef>
              <a:buFontTx/>
              <a:buChar char="•"/>
            </a:pPr>
            <a:endParaRPr lang="zh-CN" altLang="en-US" sz="2000" dirty="0">
              <a:solidFill>
                <a:schemeClr val="bg1"/>
              </a:solidFill>
            </a:endParaRPr>
          </a:p>
          <a:p>
            <a:pPr eaLnBrk="1" hangingPunct="1">
              <a:spcBef>
                <a:spcPct val="20000"/>
              </a:spcBef>
              <a:buFontTx/>
              <a:buChar char="•"/>
            </a:pPr>
            <a:endParaRPr lang="zh-CN" altLang="en-US" sz="2000" dirty="0">
              <a:solidFill>
                <a:schemeClr val="bg1"/>
              </a:solidFill>
            </a:endParaRPr>
          </a:p>
        </p:txBody>
      </p:sp>
      <p:sp>
        <p:nvSpPr>
          <p:cNvPr id="6" name="内容占位符 3"/>
          <p:cNvSpPr txBox="1">
            <a:spLocks noChangeArrowheads="1"/>
          </p:cNvSpPr>
          <p:nvPr/>
        </p:nvSpPr>
        <p:spPr bwMode="auto">
          <a:xfrm>
            <a:off x="3394075" y="4882515"/>
            <a:ext cx="3072765" cy="1706245"/>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宋体" panose="02010600030101010101" pitchFamily="2" charset="-12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宋体" panose="02010600030101010101" pitchFamily="2" charset="-12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宋体" panose="02010600030101010101" pitchFamily="2" charset="-12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宋体" panose="02010600030101010101" pitchFamily="2" charset="-122"/>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buNone/>
            </a:pPr>
            <a:endParaRPr lang="zh-CN" altLang="en-US" sz="1400" dirty="0" smtClean="0">
              <a:solidFill>
                <a:schemeClr val="bg1"/>
              </a:solidFill>
              <a:latin typeface="微软雅黑 Light" panose="020B0502040204020203" charset="-122"/>
              <a:ea typeface="微软雅黑 Light" panose="020B0502040204020203" charset="-122"/>
              <a:cs typeface="微软雅黑 Light" panose="020B0502040204020203" charset="-122"/>
            </a:endParaRPr>
          </a:p>
          <a:p>
            <a:pPr marL="0" indent="0" eaLnBrk="1" hangingPunct="1">
              <a:buNone/>
            </a:pPr>
            <a:endParaRPr lang="zh-CN" altLang="en-US" sz="1400" dirty="0" smtClean="0">
              <a:solidFill>
                <a:srgbClr val="FF640D"/>
              </a:solidFill>
              <a:latin typeface="微软雅黑 Light" panose="020B0502040204020203" charset="-122"/>
              <a:ea typeface="微软雅黑 Light" panose="020B0502040204020203" charset="-122"/>
              <a:cs typeface="微软雅黑 Light" panose="020B0502040204020203" charset="-122"/>
            </a:endParaRPr>
          </a:p>
          <a:p>
            <a:pPr marL="0" indent="0" eaLnBrk="1" hangingPunct="1">
              <a:lnSpc>
                <a:spcPct val="120000"/>
              </a:lnSpc>
              <a:spcBef>
                <a:spcPct val="0"/>
              </a:spcBef>
              <a:buNone/>
            </a:pPr>
            <a:r>
              <a:rPr lang="zh-CN" altLang="en-US" sz="1400" dirty="0" smtClean="0">
                <a:solidFill>
                  <a:schemeClr val="bg1"/>
                </a:solidFill>
                <a:latin typeface="微软雅黑 Light" panose="020B0502040204020203" charset="-122"/>
                <a:ea typeface="微软雅黑 Light" panose="020B0502040204020203" charset="-122"/>
                <a:cs typeface="微软雅黑 Light" panose="020B0502040204020203" charset="-122"/>
                <a:sym typeface="Arial" panose="020B0604020202020204" pitchFamily="34" charset="0"/>
              </a:rPr>
              <a:t>武汉体育学院教授，体能训练中心主任，中国体育高峰论坛发起人。</a:t>
            </a:r>
            <a:endParaRPr lang="en-US" altLang="zh-CN" sz="1400" dirty="0" smtClean="0">
              <a:solidFill>
                <a:schemeClr val="bg1"/>
              </a:solidFill>
              <a:latin typeface="微软雅黑 Light" panose="020B0502040204020203" charset="-122"/>
              <a:ea typeface="微软雅黑 Light" panose="020B0502040204020203" charset="-122"/>
              <a:cs typeface="微软雅黑 Light" panose="020B0502040204020203" charset="-122"/>
            </a:endParaRPr>
          </a:p>
          <a:p>
            <a:pPr marL="0" indent="0" eaLnBrk="1" hangingPunct="1">
              <a:buNone/>
            </a:pPr>
            <a:endParaRPr lang="zh-CN" altLang="en-US" sz="1400" dirty="0" smtClean="0">
              <a:solidFill>
                <a:schemeClr val="bg1"/>
              </a:solidFill>
              <a:latin typeface="微软雅黑 Light" panose="020B0502040204020203" charset="-122"/>
              <a:ea typeface="微软雅黑 Light" panose="020B0502040204020203" charset="-122"/>
              <a:cs typeface="微软雅黑 Light" panose="020B0502040204020203" charset="-122"/>
            </a:endParaRPr>
          </a:p>
          <a:p>
            <a:pPr marL="0" indent="0" eaLnBrk="1" hangingPunct="1">
              <a:buNone/>
            </a:pPr>
            <a:endParaRPr lang="zh-CN" altLang="en-US" sz="1400" dirty="0" smtClean="0">
              <a:solidFill>
                <a:schemeClr val="bg1"/>
              </a:solidFill>
              <a:latin typeface="微软雅黑 Light" panose="020B0502040204020203" charset="-122"/>
              <a:ea typeface="微软雅黑 Light" panose="020B0502040204020203" charset="-122"/>
              <a:cs typeface="微软雅黑 Light" panose="020B0502040204020203" charset="-122"/>
            </a:endParaRPr>
          </a:p>
          <a:p>
            <a:pPr marL="0" indent="0" eaLnBrk="1" hangingPunct="1">
              <a:buNone/>
            </a:pPr>
            <a:endParaRPr lang="zh-CN" altLang="en-US" sz="1400" dirty="0" smtClean="0">
              <a:solidFill>
                <a:schemeClr val="bg1"/>
              </a:solidFill>
              <a:latin typeface="微软雅黑 Light" panose="020B0502040204020203" charset="-122"/>
              <a:ea typeface="微软雅黑 Light" panose="020B0502040204020203" charset="-122"/>
              <a:cs typeface="微软雅黑 Light" panose="020B0502040204020203" charset="-122"/>
            </a:endParaRPr>
          </a:p>
          <a:p>
            <a:pPr marL="0" indent="0" eaLnBrk="1" hangingPunct="1">
              <a:buNone/>
            </a:pPr>
            <a:endParaRPr lang="zh-CN" altLang="en-US" sz="1400" dirty="0">
              <a:solidFill>
                <a:schemeClr val="bg1"/>
              </a:solidFill>
              <a:latin typeface="微软雅黑 Light" panose="020B0502040204020203" charset="-122"/>
              <a:ea typeface="微软雅黑 Light" panose="020B0502040204020203" charset="-122"/>
              <a:cs typeface="微软雅黑 Light" panose="020B0502040204020203" charset="-122"/>
            </a:endParaRPr>
          </a:p>
        </p:txBody>
      </p:sp>
    </p:spTree>
  </p:cSld>
  <p:clrMapOvr>
    <a:masterClrMapping/>
  </p:clrMapOvr>
  <p:transition spd="slow">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hape 179"/>
          <p:cNvSpPr>
            <a:spLocks noGrp="1" noChangeArrowheads="1"/>
          </p:cNvSpPr>
          <p:nvPr/>
        </p:nvSpPr>
        <p:spPr bwMode="auto">
          <a:xfrm>
            <a:off x="952500" y="152400"/>
            <a:ext cx="7023100" cy="2120900"/>
          </a:xfrm>
          <a:prstGeom prst="rect">
            <a:avLst/>
          </a:prstGeom>
          <a:noFill/>
          <a:ln>
            <a:noFill/>
          </a:ln>
        </p:spPr>
        <p:txBody>
          <a:bodyPr lIns="0" tIns="0" rIns="0" bIns="0" anchor="ctr"/>
          <a:lstStyle/>
          <a:p>
            <a:pPr algn="ctr" eaLnBrk="1" hangingPunct="1"/>
            <a:endParaRPr lang="zh-CN" altLang="en-US" sz="6000" b="1">
              <a:solidFill>
                <a:schemeClr val="bg1"/>
              </a:solidFill>
              <a:latin typeface="Helvetica" charset="0"/>
              <a:sym typeface="Helvetica" charset="0"/>
            </a:endParaRPr>
          </a:p>
        </p:txBody>
      </p:sp>
      <p:sp>
        <p:nvSpPr>
          <p:cNvPr id="38914" name="内容占位符 3"/>
          <p:cNvSpPr>
            <a:spLocks noGrp="1"/>
          </p:cNvSpPr>
          <p:nvPr>
            <p:ph idx="4294967295"/>
          </p:nvPr>
        </p:nvSpPr>
        <p:spPr>
          <a:xfrm>
            <a:off x="2554288" y="3380105"/>
            <a:ext cx="3819525" cy="3084242"/>
          </a:xfrm>
        </p:spPr>
        <p:txBody>
          <a:bodyPr/>
          <a:lstStyle/>
          <a:p>
            <a:pPr marL="0" indent="0" eaLnBrk="1" hangingPunct="1">
              <a:buFontTx/>
              <a:buNone/>
            </a:pPr>
            <a:r>
              <a:rPr lang="zh-CN" altLang="en-US" sz="2200" baseline="30000" dirty="0">
                <a:solidFill>
                  <a:schemeClr val="bg1"/>
                </a:solidFill>
                <a:latin typeface="微软雅黑 Light" panose="020B0502040204020203" charset="-122"/>
                <a:ea typeface="微软雅黑 Light" panose="020B0502040204020203" charset="-122"/>
                <a:cs typeface="微软雅黑 Light" panose="020B0502040204020203" charset="-122"/>
              </a:rPr>
              <a:t>1. 团队建设：市场团队与研发团队的扩充、公司12至1</a:t>
            </a:r>
            <a:r>
              <a:rPr lang="en-US" altLang="zh-CN" sz="2200" baseline="30000" dirty="0">
                <a:solidFill>
                  <a:schemeClr val="bg1"/>
                </a:solidFill>
                <a:latin typeface="微软雅黑 Light" panose="020B0502040204020203" charset="-122"/>
                <a:ea typeface="微软雅黑 Light" panose="020B0502040204020203" charset="-122"/>
                <a:cs typeface="微软雅黑 Light" panose="020B0502040204020203" charset="-122"/>
              </a:rPr>
              <a:t>4</a:t>
            </a:r>
            <a:r>
              <a:rPr lang="zh-CN" altLang="en-US" sz="2200" baseline="30000" dirty="0">
                <a:solidFill>
                  <a:schemeClr val="bg1"/>
                </a:solidFill>
                <a:latin typeface="微软雅黑 Light" panose="020B0502040204020203" charset="-122"/>
                <a:ea typeface="微软雅黑 Light" panose="020B0502040204020203" charset="-122"/>
                <a:cs typeface="微软雅黑 Light" panose="020B0502040204020203" charset="-122"/>
              </a:rPr>
              <a:t>个月运营费用，预计需要</a:t>
            </a:r>
            <a:r>
              <a:rPr lang="en-US" altLang="zh-CN" sz="2200" baseline="30000" dirty="0">
                <a:solidFill>
                  <a:schemeClr val="bg1"/>
                </a:solidFill>
                <a:latin typeface="微软雅黑 Light" panose="020B0502040204020203" charset="-122"/>
                <a:ea typeface="微软雅黑 Light" panose="020B0502040204020203" charset="-122"/>
                <a:cs typeface="微软雅黑 Light" panose="020B0502040204020203" charset="-122"/>
              </a:rPr>
              <a:t>8</a:t>
            </a:r>
            <a:r>
              <a:rPr lang="zh-CN" altLang="en-US" sz="2200" baseline="30000" dirty="0">
                <a:solidFill>
                  <a:schemeClr val="bg1"/>
                </a:solidFill>
                <a:latin typeface="微软雅黑 Light" panose="020B0502040204020203" charset="-122"/>
                <a:ea typeface="微软雅黑 Light" panose="020B0502040204020203" charset="-122"/>
                <a:cs typeface="微软雅黑 Light" panose="020B0502040204020203" charset="-122"/>
              </a:rPr>
              <a:t>00万人民币</a:t>
            </a:r>
            <a:r>
              <a:rPr lang="zh-CN" altLang="en-US" sz="2200" baseline="30000" dirty="0">
                <a:solidFill>
                  <a:schemeClr val="bg1"/>
                </a:solidFill>
                <a:latin typeface="微软雅黑 Light" panose="020B0502040204020203" charset="-122"/>
                <a:ea typeface="微软雅黑 Light" panose="020B0502040204020203" charset="-122"/>
                <a:cs typeface="微软雅黑 Light" panose="020B0502040204020203" charset="-122"/>
                <a:sym typeface="宋体" panose="02010600030101010101" pitchFamily="2" charset="-122"/>
              </a:rPr>
              <a:t>。</a:t>
            </a:r>
          </a:p>
          <a:p>
            <a:pPr marL="0" indent="0" eaLnBrk="1" hangingPunct="1">
              <a:buFontTx/>
              <a:buNone/>
            </a:pPr>
            <a:r>
              <a:rPr lang="zh-CN" altLang="en-US" sz="2200" baseline="30000" dirty="0">
                <a:solidFill>
                  <a:schemeClr val="bg1"/>
                </a:solidFill>
                <a:latin typeface="微软雅黑 Light" panose="020B0502040204020203" charset="-122"/>
                <a:ea typeface="微软雅黑 Light" panose="020B0502040204020203" charset="-122"/>
                <a:cs typeface="微软雅黑 Light" panose="020B0502040204020203" charset="-122"/>
              </a:rPr>
              <a:t/>
            </a:r>
            <a:br>
              <a:rPr lang="zh-CN" altLang="en-US" sz="2200" baseline="30000" dirty="0">
                <a:solidFill>
                  <a:schemeClr val="bg1"/>
                </a:solidFill>
                <a:latin typeface="微软雅黑 Light" panose="020B0502040204020203" charset="-122"/>
                <a:ea typeface="微软雅黑 Light" panose="020B0502040204020203" charset="-122"/>
                <a:cs typeface="微软雅黑 Light" panose="020B0502040204020203" charset="-122"/>
              </a:rPr>
            </a:br>
            <a:r>
              <a:rPr lang="zh-CN" altLang="en-US" sz="2200" baseline="30000" dirty="0">
                <a:solidFill>
                  <a:schemeClr val="bg1"/>
                </a:solidFill>
                <a:latin typeface="微软雅黑 Light" panose="020B0502040204020203" charset="-122"/>
                <a:ea typeface="微软雅黑 Light" panose="020B0502040204020203" charset="-122"/>
                <a:cs typeface="微软雅黑 Light" panose="020B0502040204020203" charset="-122"/>
              </a:rPr>
              <a:t>2. 市场费用：</a:t>
            </a:r>
            <a:r>
              <a:rPr lang="zh-CN" altLang="en-US" sz="2200" baseline="30000" dirty="0" smtClean="0">
                <a:solidFill>
                  <a:schemeClr val="bg1"/>
                </a:solidFill>
                <a:latin typeface="微软雅黑 Light" panose="020B0502040204020203" charset="-122"/>
                <a:ea typeface="微软雅黑 Light" panose="020B0502040204020203" charset="-122"/>
                <a:cs typeface="微软雅黑 Light" panose="020B0502040204020203" charset="-122"/>
              </a:rPr>
              <a:t>用于体育市场推广及教练教学培训运营</a:t>
            </a:r>
            <a:r>
              <a:rPr lang="zh-CN" altLang="en-US" sz="2200" baseline="30000" dirty="0">
                <a:solidFill>
                  <a:schemeClr val="bg1"/>
                </a:solidFill>
                <a:latin typeface="微软雅黑 Light" panose="020B0502040204020203" charset="-122"/>
                <a:ea typeface="微软雅黑 Light" panose="020B0502040204020203" charset="-122"/>
                <a:cs typeface="微软雅黑 Light" panose="020B0502040204020203" charset="-122"/>
              </a:rPr>
              <a:t>，预计需要</a:t>
            </a:r>
            <a:r>
              <a:rPr lang="en-US" altLang="zh-CN" sz="2200" baseline="30000" dirty="0">
                <a:solidFill>
                  <a:schemeClr val="bg1"/>
                </a:solidFill>
                <a:latin typeface="微软雅黑 Light" panose="020B0502040204020203" charset="-122"/>
                <a:ea typeface="微软雅黑 Light" panose="020B0502040204020203" charset="-122"/>
                <a:cs typeface="微软雅黑 Light" panose="020B0502040204020203" charset="-122"/>
              </a:rPr>
              <a:t>50</a:t>
            </a:r>
            <a:r>
              <a:rPr lang="zh-CN" altLang="en-US" sz="2200" baseline="30000" dirty="0">
                <a:solidFill>
                  <a:schemeClr val="bg1"/>
                </a:solidFill>
                <a:latin typeface="微软雅黑 Light" panose="020B0502040204020203" charset="-122"/>
                <a:ea typeface="微软雅黑 Light" panose="020B0502040204020203" charset="-122"/>
                <a:cs typeface="微软雅黑 Light" panose="020B0502040204020203" charset="-122"/>
              </a:rPr>
              <a:t>0万人民币</a:t>
            </a:r>
            <a:r>
              <a:rPr lang="zh-CN" altLang="en-US" sz="2200" baseline="30000" dirty="0">
                <a:solidFill>
                  <a:schemeClr val="bg1"/>
                </a:solidFill>
                <a:latin typeface="微软雅黑 Light" panose="020B0502040204020203" charset="-122"/>
                <a:ea typeface="微软雅黑 Light" panose="020B0502040204020203" charset="-122"/>
                <a:cs typeface="微软雅黑 Light" panose="020B0502040204020203" charset="-122"/>
                <a:sym typeface="宋体" panose="02010600030101010101" pitchFamily="2" charset="-122"/>
              </a:rPr>
              <a:t>。</a:t>
            </a:r>
            <a:r>
              <a:rPr lang="zh-CN" altLang="en-US" sz="2200" baseline="30000" dirty="0">
                <a:solidFill>
                  <a:schemeClr val="bg1"/>
                </a:solidFill>
                <a:latin typeface="微软雅黑 Light" panose="020B0502040204020203" charset="-122"/>
                <a:ea typeface="微软雅黑 Light" panose="020B0502040204020203" charset="-122"/>
                <a:cs typeface="微软雅黑 Light" panose="020B0502040204020203" charset="-122"/>
              </a:rPr>
              <a:t/>
            </a:r>
            <a:br>
              <a:rPr lang="zh-CN" altLang="en-US" sz="2200" baseline="30000" dirty="0">
                <a:solidFill>
                  <a:schemeClr val="bg1"/>
                </a:solidFill>
                <a:latin typeface="微软雅黑 Light" panose="020B0502040204020203" charset="-122"/>
                <a:ea typeface="微软雅黑 Light" panose="020B0502040204020203" charset="-122"/>
                <a:cs typeface="微软雅黑 Light" panose="020B0502040204020203" charset="-122"/>
              </a:rPr>
            </a:br>
            <a:r>
              <a:rPr lang="zh-CN" altLang="en-US" sz="2200" baseline="30000" dirty="0">
                <a:solidFill>
                  <a:schemeClr val="bg1"/>
                </a:solidFill>
                <a:latin typeface="微软雅黑 Light" panose="020B0502040204020203" charset="-122"/>
                <a:ea typeface="微软雅黑 Light" panose="020B0502040204020203" charset="-122"/>
                <a:cs typeface="微软雅黑 Light" panose="020B0502040204020203" charset="-122"/>
              </a:rPr>
              <a:t/>
            </a:r>
            <a:br>
              <a:rPr lang="zh-CN" altLang="en-US" sz="2200" baseline="30000" dirty="0">
                <a:solidFill>
                  <a:schemeClr val="bg1"/>
                </a:solidFill>
                <a:latin typeface="微软雅黑 Light" panose="020B0502040204020203" charset="-122"/>
                <a:ea typeface="微软雅黑 Light" panose="020B0502040204020203" charset="-122"/>
                <a:cs typeface="微软雅黑 Light" panose="020B0502040204020203" charset="-122"/>
              </a:rPr>
            </a:br>
            <a:r>
              <a:rPr lang="zh-CN" altLang="en-US" sz="2200" baseline="30000" dirty="0">
                <a:solidFill>
                  <a:schemeClr val="bg1"/>
                </a:solidFill>
                <a:latin typeface="微软雅黑 Light" panose="020B0502040204020203" charset="-122"/>
                <a:ea typeface="微软雅黑 Light" panose="020B0502040204020203" charset="-122"/>
                <a:cs typeface="微软雅黑 Light" panose="020B0502040204020203" charset="-122"/>
              </a:rPr>
              <a:t>3. 量产备料 ：按1万5千套备料，预计需要</a:t>
            </a:r>
            <a:r>
              <a:rPr lang="en-US" altLang="zh-CN" sz="2200" baseline="30000" dirty="0">
                <a:solidFill>
                  <a:schemeClr val="bg1"/>
                </a:solidFill>
                <a:latin typeface="微软雅黑 Light" panose="020B0502040204020203" charset="-122"/>
                <a:ea typeface="微软雅黑 Light" panose="020B0502040204020203" charset="-122"/>
                <a:cs typeface="微软雅黑 Light" panose="020B0502040204020203" charset="-122"/>
              </a:rPr>
              <a:t>20</a:t>
            </a:r>
            <a:r>
              <a:rPr lang="zh-CN" altLang="en-US" sz="2200" baseline="30000" dirty="0">
                <a:solidFill>
                  <a:schemeClr val="bg1"/>
                </a:solidFill>
                <a:latin typeface="微软雅黑 Light" panose="020B0502040204020203" charset="-122"/>
                <a:ea typeface="微软雅黑 Light" panose="020B0502040204020203" charset="-122"/>
                <a:cs typeface="微软雅黑 Light" panose="020B0502040204020203" charset="-122"/>
              </a:rPr>
              <a:t>0万人民币。</a:t>
            </a:r>
            <a:endParaRPr lang="en-US" altLang="zh-CN" sz="2200" baseline="30000" dirty="0">
              <a:solidFill>
                <a:schemeClr val="bg1"/>
              </a:solidFill>
              <a:latin typeface="微软雅黑 Light" panose="020B0502040204020203" charset="-122"/>
              <a:ea typeface="微软雅黑 Light" panose="020B0502040204020203" charset="-122"/>
              <a:cs typeface="微软雅黑 Light" panose="020B0502040204020203" charset="-122"/>
            </a:endParaRPr>
          </a:p>
          <a:p>
            <a:pPr marL="0" indent="0" eaLnBrk="1" hangingPunct="1">
              <a:buFontTx/>
              <a:buNone/>
            </a:pPr>
            <a:endParaRPr lang="en-US" altLang="zh-CN" sz="2200" baseline="30000" dirty="0">
              <a:solidFill>
                <a:schemeClr val="bg1"/>
              </a:solidFill>
              <a:latin typeface="微软雅黑 Light" panose="020B0502040204020203" charset="-122"/>
              <a:ea typeface="微软雅黑 Light" panose="020B0502040204020203" charset="-122"/>
              <a:cs typeface="微软雅黑 Light" panose="020B0502040204020203" charset="-122"/>
            </a:endParaRPr>
          </a:p>
          <a:p>
            <a:pPr marL="0" indent="0" eaLnBrk="1" hangingPunct="1">
              <a:buFontTx/>
              <a:buNone/>
            </a:pPr>
            <a:r>
              <a:rPr lang="en-US" altLang="zh-CN" sz="2200" baseline="30000" dirty="0">
                <a:solidFill>
                  <a:schemeClr val="bg1"/>
                </a:solidFill>
                <a:latin typeface="微软雅黑 Light" panose="020B0502040204020203" charset="-122"/>
                <a:ea typeface="微软雅黑 Light" panose="020B0502040204020203" charset="-122"/>
                <a:cs typeface="微软雅黑 Light" panose="020B0502040204020203" charset="-122"/>
              </a:rPr>
              <a:t>4. </a:t>
            </a:r>
            <a:r>
              <a:rPr lang="zh-CN" altLang="en-US" sz="2200" baseline="30000" dirty="0">
                <a:solidFill>
                  <a:schemeClr val="bg1"/>
                </a:solidFill>
                <a:latin typeface="微软雅黑 Light" panose="020B0502040204020203" charset="-122"/>
                <a:ea typeface="微软雅黑 Light" panose="020B0502040204020203" charset="-122"/>
                <a:cs typeface="微软雅黑 Light" panose="020B0502040204020203" charset="-122"/>
              </a:rPr>
              <a:t>智能球杆开发设计费用成本</a:t>
            </a:r>
            <a:r>
              <a:rPr lang="zh-CN" sz="2200" baseline="30000" dirty="0">
                <a:solidFill>
                  <a:schemeClr val="bg1"/>
                </a:solidFill>
                <a:latin typeface="微软雅黑 Light" panose="020B0502040204020203" charset="-122"/>
                <a:ea typeface="微软雅黑 Light" panose="020B0502040204020203" charset="-122"/>
                <a:cs typeface="微软雅黑 Light" panose="020B0502040204020203" charset="-122"/>
              </a:rPr>
              <a:t>1</a:t>
            </a:r>
            <a:r>
              <a:rPr lang="en-US" altLang="zh-CN" sz="2200" baseline="30000" dirty="0">
                <a:solidFill>
                  <a:schemeClr val="bg1"/>
                </a:solidFill>
                <a:latin typeface="微软雅黑 Light" panose="020B0502040204020203" charset="-122"/>
                <a:ea typeface="微软雅黑 Light" panose="020B0502040204020203" charset="-122"/>
                <a:cs typeface="微软雅黑 Light" panose="020B0502040204020203" charset="-122"/>
              </a:rPr>
              <a:t>00</a:t>
            </a:r>
            <a:r>
              <a:rPr lang="zh-CN" altLang="en-US" sz="2200" baseline="30000" dirty="0">
                <a:solidFill>
                  <a:schemeClr val="bg1"/>
                </a:solidFill>
                <a:latin typeface="微软雅黑 Light" panose="020B0502040204020203" charset="-122"/>
                <a:ea typeface="微软雅黑 Light" panose="020B0502040204020203" charset="-122"/>
                <a:cs typeface="微软雅黑 Light" panose="020B0502040204020203" charset="-122"/>
              </a:rPr>
              <a:t>万元人民币。</a:t>
            </a:r>
          </a:p>
          <a:p>
            <a:pPr marL="0" indent="0" eaLnBrk="1" hangingPunct="1"/>
            <a:endParaRPr lang="zh-CN" altLang="en-US" sz="2200" dirty="0">
              <a:solidFill>
                <a:schemeClr val="bg1"/>
              </a:solidFill>
              <a:latin typeface="微软雅黑 Light" panose="020B0502040204020203" charset="-122"/>
              <a:ea typeface="微软雅黑 Light" panose="020B0502040204020203" charset="-122"/>
              <a:cs typeface="微软雅黑 Light" panose="020B0502040204020203" charset="-122"/>
            </a:endParaRPr>
          </a:p>
        </p:txBody>
      </p:sp>
      <p:pic>
        <p:nvPicPr>
          <p:cNvPr id="38915" name="111.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359650" y="-457200"/>
            <a:ext cx="1574800" cy="1562100"/>
          </a:xfrm>
          <a:prstGeom prst="rect">
            <a:avLst/>
          </a:prstGeom>
          <a:noFill/>
          <a:ln>
            <a:noFill/>
          </a:ln>
        </p:spPr>
      </p:pic>
      <p:pic>
        <p:nvPicPr>
          <p:cNvPr id="38916" name="image2.png"/>
          <p:cNvPicPr>
            <a:picLocks noChangeAspect="1" noChangeArrowheads="1"/>
          </p:cNvPicPr>
          <p:nvPr/>
        </p:nvPicPr>
        <p:blipFill>
          <a:blip r:embed="rId3">
            <a:extLst>
              <a:ext uri="{28A0092B-C50C-407E-A947-70E740481C1C}">
                <a14:useLocalDpi xmlns:a14="http://schemas.microsoft.com/office/drawing/2010/main" xmlns="" val="0"/>
              </a:ext>
            </a:extLst>
          </a:blip>
          <a:srcRect l="28102" b="26602"/>
          <a:stretch>
            <a:fillRect/>
          </a:stretch>
        </p:blipFill>
        <p:spPr bwMode="auto">
          <a:xfrm>
            <a:off x="-6350" y="6175375"/>
            <a:ext cx="685800" cy="688975"/>
          </a:xfrm>
          <a:prstGeom prst="rect">
            <a:avLst/>
          </a:prstGeom>
          <a:noFill/>
          <a:ln>
            <a:noFill/>
          </a:ln>
        </p:spPr>
      </p:pic>
      <p:pic>
        <p:nvPicPr>
          <p:cNvPr id="38917" name="图片 1" descr="未标题-4"/>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79450" y="3379788"/>
            <a:ext cx="1514475" cy="1866900"/>
          </a:xfrm>
          <a:prstGeom prst="rect">
            <a:avLst/>
          </a:prstGeom>
          <a:noFill/>
          <a:ln>
            <a:noFill/>
          </a:ln>
        </p:spPr>
      </p:pic>
      <p:sp>
        <p:nvSpPr>
          <p:cNvPr id="38918" name="Shape 139"/>
          <p:cNvSpPr>
            <a:spLocks noGrp="1" noChangeArrowheads="1"/>
          </p:cNvSpPr>
          <p:nvPr/>
        </p:nvSpPr>
        <p:spPr bwMode="auto">
          <a:xfrm>
            <a:off x="601663" y="617538"/>
            <a:ext cx="2074862" cy="584200"/>
          </a:xfrm>
          <a:prstGeom prst="rect">
            <a:avLst/>
          </a:prstGeom>
          <a:noFill/>
          <a:ln>
            <a:noFill/>
          </a:ln>
        </p:spPr>
        <p:txBody>
          <a:bodyPr lIns="0" tIns="0" rIns="0" bIns="0" anchor="ctr"/>
          <a:lstStyle/>
          <a:p>
            <a:pPr eaLnBrk="1" hangingPunct="1"/>
            <a:r>
              <a:rPr lang="zh-CN" altLang="en-US" sz="2200">
                <a:solidFill>
                  <a:srgbClr val="EC6522"/>
                </a:solidFill>
                <a:latin typeface="微软雅黑 Light" panose="020B0502040204020203" charset="-122"/>
                <a:ea typeface="微软雅黑 Light" panose="020B0502040204020203" charset="-122"/>
                <a:cs typeface="微软雅黑 Light" panose="020B0502040204020203" charset="-122"/>
              </a:rPr>
              <a:t>融资计划及用途</a:t>
            </a:r>
          </a:p>
        </p:txBody>
      </p:sp>
      <p:pic>
        <p:nvPicPr>
          <p:cNvPr id="38919" name="图片 6" descr="hengtiao"/>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20638" y="1003300"/>
            <a:ext cx="2938463" cy="317500"/>
          </a:xfrm>
          <a:prstGeom prst="rect">
            <a:avLst/>
          </a:prstGeom>
          <a:noFill/>
          <a:ln>
            <a:noFill/>
          </a:ln>
        </p:spPr>
      </p:pic>
      <p:pic>
        <p:nvPicPr>
          <p:cNvPr id="38920" name="图片 3" descr="hengtiao"/>
          <p:cNvPicPr>
            <a:picLocks noChangeAspect="1" noChangeArrowheads="1"/>
          </p:cNvPicPr>
          <p:nvPr/>
        </p:nvPicPr>
        <p:blipFill>
          <a:blip r:embed="rId5">
            <a:extLst>
              <a:ext uri="{28A0092B-C50C-407E-A947-70E740481C1C}">
                <a14:useLocalDpi xmlns:a14="http://schemas.microsoft.com/office/drawing/2010/main" xmlns="" val="0"/>
              </a:ext>
            </a:extLst>
          </a:blip>
          <a:srcRect l="-56995"/>
          <a:stretch>
            <a:fillRect/>
          </a:stretch>
        </p:blipFill>
        <p:spPr bwMode="auto">
          <a:xfrm>
            <a:off x="-1209675" y="2243138"/>
            <a:ext cx="3641725" cy="301625"/>
          </a:xfrm>
          <a:prstGeom prst="rect">
            <a:avLst/>
          </a:prstGeom>
          <a:noFill/>
          <a:ln>
            <a:noFill/>
          </a:ln>
        </p:spPr>
      </p:pic>
      <p:pic>
        <p:nvPicPr>
          <p:cNvPr id="38921" name="图片 4" descr="hengtiao"/>
          <p:cNvPicPr>
            <a:picLocks noChangeAspect="1" noChangeArrowheads="1"/>
          </p:cNvPicPr>
          <p:nvPr/>
        </p:nvPicPr>
        <p:blipFill>
          <a:blip r:embed="rId6">
            <a:extLst>
              <a:ext uri="{28A0092B-C50C-407E-A947-70E740481C1C}">
                <a14:useLocalDpi xmlns:a14="http://schemas.microsoft.com/office/drawing/2010/main" xmlns="" val="0"/>
              </a:ext>
            </a:extLst>
          </a:blip>
          <a:srcRect r="-56995"/>
          <a:stretch>
            <a:fillRect/>
          </a:stretch>
        </p:blipFill>
        <p:spPr bwMode="auto">
          <a:xfrm>
            <a:off x="6581775" y="2225675"/>
            <a:ext cx="4341813" cy="301625"/>
          </a:xfrm>
          <a:prstGeom prst="rect">
            <a:avLst/>
          </a:prstGeom>
          <a:noFill/>
          <a:ln>
            <a:noFill/>
          </a:ln>
        </p:spPr>
      </p:pic>
      <p:sp>
        <p:nvSpPr>
          <p:cNvPr id="38922" name="文本框 5"/>
          <p:cNvSpPr txBox="1">
            <a:spLocks noChangeArrowheads="1"/>
          </p:cNvSpPr>
          <p:nvPr/>
        </p:nvSpPr>
        <p:spPr bwMode="auto">
          <a:xfrm>
            <a:off x="2286000" y="2273300"/>
            <a:ext cx="4572635" cy="382905"/>
          </a:xfrm>
          <a:prstGeom prst="rect">
            <a:avLst/>
          </a:prstGeom>
          <a:no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hangingPunct="1"/>
            <a:r>
              <a:rPr kumimoji="0" lang="zh-CN" altLang="en-US" sz="2800" b="1" baseline="30000" dirty="0">
                <a:solidFill>
                  <a:schemeClr val="bg1"/>
                </a:solidFill>
                <a:latin typeface="微软雅黑 Light" panose="020B0502040204020203" charset="-122"/>
                <a:ea typeface="微软雅黑 Light" panose="020B0502040204020203" charset="-122"/>
                <a:cs typeface="微软雅黑 Light" panose="020B0502040204020203" charset="-122"/>
                <a:sym typeface="Arial" panose="020B0604020202020204" pitchFamily="34" charset="0"/>
              </a:rPr>
              <a:t>计划融资 </a:t>
            </a:r>
            <a:r>
              <a:rPr kumimoji="0" lang="en-US" altLang="zh-CN" sz="2800" b="1" baseline="30000" dirty="0">
                <a:solidFill>
                  <a:schemeClr val="bg1"/>
                </a:solidFill>
                <a:latin typeface="微软雅黑 Light" panose="020B0502040204020203" charset="-122"/>
                <a:ea typeface="微软雅黑 Light" panose="020B0502040204020203" charset="-122"/>
                <a:cs typeface="微软雅黑 Light" panose="020B0502040204020203" charset="-122"/>
                <a:sym typeface="Arial" panose="020B0604020202020204" pitchFamily="34" charset="0"/>
              </a:rPr>
              <a:t>15</a:t>
            </a:r>
            <a:r>
              <a:rPr kumimoji="0" lang="zh-CN" altLang="en-US" sz="2800" b="1" baseline="30000" dirty="0">
                <a:solidFill>
                  <a:schemeClr val="bg1"/>
                </a:solidFill>
                <a:latin typeface="微软雅黑 Light" panose="020B0502040204020203" charset="-122"/>
                <a:ea typeface="微软雅黑 Light" panose="020B0502040204020203" charset="-122"/>
                <a:cs typeface="微软雅黑 Light" panose="020B0502040204020203" charset="-122"/>
                <a:sym typeface="Arial" panose="020B0604020202020204" pitchFamily="34" charset="0"/>
              </a:rPr>
              <a:t>00万人民币 </a:t>
            </a:r>
            <a:r>
              <a:rPr kumimoji="0" lang="en-US" altLang="zh-CN" sz="2800" b="1" baseline="30000" dirty="0">
                <a:solidFill>
                  <a:schemeClr val="bg1"/>
                </a:solidFill>
                <a:latin typeface="微软雅黑 Light" panose="020B0502040204020203" charset="-122"/>
                <a:ea typeface="微软雅黑 Light" panose="020B0502040204020203" charset="-122"/>
                <a:cs typeface="微软雅黑 Light" panose="020B0502040204020203" charset="-122"/>
                <a:sym typeface="Arial" panose="020B0604020202020204" pitchFamily="34" charset="0"/>
              </a:rPr>
              <a:t>- </a:t>
            </a:r>
            <a:r>
              <a:rPr kumimoji="0" lang="zh-CN" altLang="en-US" sz="2800" b="1" baseline="30000" dirty="0">
                <a:solidFill>
                  <a:schemeClr val="bg1"/>
                </a:solidFill>
                <a:latin typeface="微软雅黑 Light" panose="020B0502040204020203" charset="-122"/>
                <a:ea typeface="微软雅黑 Light" panose="020B0502040204020203" charset="-122"/>
                <a:cs typeface="微软雅黑 Light" panose="020B0502040204020203" charset="-122"/>
                <a:sym typeface="Arial" panose="020B0604020202020204" pitchFamily="34" charset="0"/>
              </a:rPr>
              <a:t>出让</a:t>
            </a:r>
            <a:r>
              <a:rPr kumimoji="0" lang="en-US" altLang="zh-CN" sz="2800" b="1" baseline="30000" dirty="0">
                <a:solidFill>
                  <a:schemeClr val="bg1"/>
                </a:solidFill>
                <a:latin typeface="微软雅黑 Light" panose="020B0502040204020203" charset="-122"/>
                <a:ea typeface="微软雅黑 Light" panose="020B0502040204020203" charset="-122"/>
                <a:cs typeface="微软雅黑 Light" panose="020B0502040204020203" charset="-122"/>
                <a:sym typeface="Arial" panose="020B0604020202020204" pitchFamily="34" charset="0"/>
              </a:rPr>
              <a:t>15%</a:t>
            </a:r>
            <a:r>
              <a:rPr kumimoji="0" lang="zh-CN" altLang="en-US" sz="2800" b="1" baseline="30000" dirty="0">
                <a:solidFill>
                  <a:schemeClr val="bg1"/>
                </a:solidFill>
                <a:latin typeface="微软雅黑 Light" panose="020B0502040204020203" charset="-122"/>
                <a:ea typeface="微软雅黑 Light" panose="020B0502040204020203" charset="-122"/>
                <a:cs typeface="微软雅黑 Light" panose="020B0502040204020203" charset="-122"/>
                <a:sym typeface="Arial" panose="020B0604020202020204" pitchFamily="34" charset="0"/>
              </a:rPr>
              <a:t>股权</a:t>
            </a:r>
          </a:p>
        </p:txBody>
      </p:sp>
      <p:pic>
        <p:nvPicPr>
          <p:cNvPr id="38923" name="图片 7" descr="未标题-4"/>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7004050" y="3379788"/>
            <a:ext cx="1514475" cy="1866900"/>
          </a:xfrm>
          <a:prstGeom prst="rect">
            <a:avLst/>
          </a:prstGeom>
          <a:noFill/>
          <a:ln>
            <a:noFill/>
          </a:ln>
        </p:spPr>
      </p:pic>
    </p:spTree>
  </p:cSld>
  <p:clrMapOvr>
    <a:masterClrMapping/>
  </p:clrMapOvr>
  <p:transition spd="slow">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内容占位符 3"/>
          <p:cNvSpPr>
            <a:spLocks noGrp="1" noChangeArrowheads="1"/>
          </p:cNvSpPr>
          <p:nvPr>
            <p:ph idx="4294967295"/>
          </p:nvPr>
        </p:nvSpPr>
        <p:spPr>
          <a:xfrm>
            <a:off x="3641725" y="4090988"/>
            <a:ext cx="2003425" cy="576262"/>
          </a:xfrm>
        </p:spPr>
        <p:txBody>
          <a:bodyPr/>
          <a:lstStyle/>
          <a:p>
            <a:pPr algn="ctr" eaLnBrk="1" hangingPunct="1">
              <a:buFontTx/>
              <a:buNone/>
            </a:pPr>
            <a:r>
              <a:rPr lang="zh-CN" altLang="en-US" sz="2400">
                <a:solidFill>
                  <a:srgbClr val="FFFFFF"/>
                </a:solidFill>
                <a:latin typeface="微软雅黑 Light" panose="020B0502040204020203" charset="-122"/>
                <a:ea typeface="微软雅黑 Light" panose="020B0502040204020203" charset="-122"/>
                <a:cs typeface="微软雅黑 Light" panose="020B0502040204020203" charset="-122"/>
              </a:rPr>
              <a:t>肖    航</a:t>
            </a:r>
            <a:br>
              <a:rPr lang="zh-CN" altLang="en-US" sz="2400">
                <a:solidFill>
                  <a:srgbClr val="FFFFFF"/>
                </a:solidFill>
                <a:latin typeface="微软雅黑 Light" panose="020B0502040204020203" charset="-122"/>
                <a:ea typeface="微软雅黑 Light" panose="020B0502040204020203" charset="-122"/>
                <a:cs typeface="微软雅黑 Light" panose="020B0502040204020203" charset="-122"/>
              </a:rPr>
            </a:br>
            <a:endParaRPr lang="zh-CN" altLang="en-US" sz="2400">
              <a:solidFill>
                <a:srgbClr val="FFFFFF"/>
              </a:solidFill>
              <a:latin typeface="微软雅黑 Light" panose="020B0502040204020203" charset="-122"/>
              <a:ea typeface="微软雅黑 Light" panose="020B0502040204020203" charset="-122"/>
              <a:cs typeface="微软雅黑 Light" panose="020B0502040204020203" charset="-122"/>
            </a:endParaRPr>
          </a:p>
          <a:p>
            <a:pPr eaLnBrk="1" hangingPunct="1">
              <a:buFontTx/>
              <a:buNone/>
            </a:pPr>
            <a:endParaRPr lang="zh-CN" altLang="en-US" sz="2400" baseline="30000">
              <a:solidFill>
                <a:srgbClr val="FFFFFF"/>
              </a:solidFill>
              <a:latin typeface="微软雅黑 Light" panose="020B0502040204020203" charset="-122"/>
              <a:ea typeface="微软雅黑 Light" panose="020B0502040204020203" charset="-122"/>
              <a:cs typeface="微软雅黑 Light" panose="020B0502040204020203" charset="-122"/>
            </a:endParaRPr>
          </a:p>
          <a:p>
            <a:pPr eaLnBrk="1" hangingPunct="1">
              <a:buFontTx/>
              <a:buNone/>
            </a:pPr>
            <a:r>
              <a:rPr lang="zh-CN" altLang="en-US" sz="2400">
                <a:solidFill>
                  <a:srgbClr val="FFFFFF"/>
                </a:solidFill>
                <a:latin typeface="微软雅黑 Light" panose="020B0502040204020203" charset="-122"/>
                <a:ea typeface="微软雅黑 Light" panose="020B0502040204020203" charset="-122"/>
                <a:cs typeface="微软雅黑 Light" panose="020B0502040204020203" charset="-122"/>
              </a:rPr>
              <a:t>                     </a:t>
            </a:r>
            <a:br>
              <a:rPr lang="zh-CN" altLang="en-US" sz="2400">
                <a:solidFill>
                  <a:srgbClr val="FFFFFF"/>
                </a:solidFill>
                <a:latin typeface="微软雅黑 Light" panose="020B0502040204020203" charset="-122"/>
                <a:ea typeface="微软雅黑 Light" panose="020B0502040204020203" charset="-122"/>
                <a:cs typeface="微软雅黑 Light" panose="020B0502040204020203" charset="-122"/>
              </a:rPr>
            </a:br>
            <a:endParaRPr lang="zh-CN" altLang="en-US" sz="2400">
              <a:solidFill>
                <a:srgbClr val="FFFFFF"/>
              </a:solidFill>
              <a:latin typeface="微软雅黑 Light" panose="020B0502040204020203" charset="-122"/>
              <a:ea typeface="微软雅黑 Light" panose="020B0502040204020203" charset="-122"/>
              <a:cs typeface="微软雅黑 Light" panose="020B0502040204020203" charset="-122"/>
            </a:endParaRPr>
          </a:p>
        </p:txBody>
      </p:sp>
      <p:pic>
        <p:nvPicPr>
          <p:cNvPr id="43010" name="111.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359650" y="-457200"/>
            <a:ext cx="1574800" cy="1562100"/>
          </a:xfrm>
          <a:prstGeom prst="rect">
            <a:avLst/>
          </a:prstGeom>
          <a:noFill/>
          <a:ln>
            <a:noFill/>
          </a:ln>
        </p:spPr>
      </p:pic>
      <p:pic>
        <p:nvPicPr>
          <p:cNvPr id="43011" name="image2.png"/>
          <p:cNvPicPr>
            <a:picLocks noChangeAspect="1" noChangeArrowheads="1"/>
          </p:cNvPicPr>
          <p:nvPr/>
        </p:nvPicPr>
        <p:blipFill>
          <a:blip r:embed="rId3">
            <a:extLst>
              <a:ext uri="{28A0092B-C50C-407E-A947-70E740481C1C}">
                <a14:useLocalDpi xmlns:a14="http://schemas.microsoft.com/office/drawing/2010/main" xmlns="" val="0"/>
              </a:ext>
            </a:extLst>
          </a:blip>
          <a:srcRect l="28102" b="26602"/>
          <a:stretch>
            <a:fillRect/>
          </a:stretch>
        </p:blipFill>
        <p:spPr bwMode="auto">
          <a:xfrm>
            <a:off x="-6350" y="6175375"/>
            <a:ext cx="685800" cy="688975"/>
          </a:xfrm>
          <a:prstGeom prst="rect">
            <a:avLst/>
          </a:prstGeom>
          <a:noFill/>
          <a:ln>
            <a:noFill/>
          </a:ln>
        </p:spPr>
      </p:pic>
      <p:sp>
        <p:nvSpPr>
          <p:cNvPr id="43013" name="Shape 13"/>
          <p:cNvSpPr>
            <a:spLocks noChangeArrowheads="1"/>
          </p:cNvSpPr>
          <p:nvPr/>
        </p:nvSpPr>
        <p:spPr bwMode="auto">
          <a:xfrm>
            <a:off x="3073400" y="2679700"/>
            <a:ext cx="3035300" cy="1108075"/>
          </a:xfrm>
          <a:prstGeom prst="rect">
            <a:avLst/>
          </a:prstGeom>
          <a:noFill/>
          <a:ln>
            <a:noFill/>
          </a:ln>
        </p:spPr>
        <p:txBody>
          <a:bodyPr wrap="none" lIns="50800" tIns="50800" rIns="50800" bIns="50800" anchor="ctr">
            <a:spAutoFit/>
          </a:bodyPr>
          <a:lstStyle/>
          <a:p>
            <a:pPr eaLnBrk="1" hangingPunct="1"/>
            <a:r>
              <a:rPr lang="en-US" altLang="zh-CN" sz="6600" b="1">
                <a:solidFill>
                  <a:srgbClr val="EB6422"/>
                </a:solidFill>
                <a:cs typeface="Arial" panose="020B0604020202020204" pitchFamily="34" charset="0"/>
                <a:sym typeface="Arial" panose="020B0604020202020204" pitchFamily="34" charset="0"/>
              </a:rPr>
              <a:t>Thanks</a:t>
            </a:r>
          </a:p>
        </p:txBody>
      </p:sp>
      <p:pic>
        <p:nvPicPr>
          <p:cNvPr id="43014" name="图片 1" descr="hengtiao"/>
          <p:cNvPicPr>
            <a:picLocks noChangeAspect="1" noChangeArrowheads="1"/>
          </p:cNvPicPr>
          <p:nvPr/>
        </p:nvPicPr>
        <p:blipFill>
          <a:blip r:embed="rId4">
            <a:extLst>
              <a:ext uri="{28A0092B-C50C-407E-A947-70E740481C1C}">
                <a14:useLocalDpi xmlns:a14="http://schemas.microsoft.com/office/drawing/2010/main" xmlns="" val="0"/>
              </a:ext>
            </a:extLst>
          </a:blip>
          <a:srcRect l="-56995"/>
          <a:stretch>
            <a:fillRect/>
          </a:stretch>
        </p:blipFill>
        <p:spPr bwMode="auto">
          <a:xfrm>
            <a:off x="-1679575" y="4610100"/>
            <a:ext cx="4408488" cy="301625"/>
          </a:xfrm>
          <a:prstGeom prst="rect">
            <a:avLst/>
          </a:prstGeom>
          <a:noFill/>
          <a:ln>
            <a:noFill/>
          </a:ln>
        </p:spPr>
      </p:pic>
      <p:pic>
        <p:nvPicPr>
          <p:cNvPr id="43015" name="图片 3" descr="hengtiao"/>
          <p:cNvPicPr>
            <a:picLocks noChangeAspect="1" noChangeArrowheads="1"/>
          </p:cNvPicPr>
          <p:nvPr/>
        </p:nvPicPr>
        <p:blipFill>
          <a:blip r:embed="rId5">
            <a:extLst>
              <a:ext uri="{28A0092B-C50C-407E-A947-70E740481C1C}">
                <a14:useLocalDpi xmlns:a14="http://schemas.microsoft.com/office/drawing/2010/main" xmlns="" val="0"/>
              </a:ext>
            </a:extLst>
          </a:blip>
          <a:srcRect r="-56995"/>
          <a:stretch>
            <a:fillRect/>
          </a:stretch>
        </p:blipFill>
        <p:spPr bwMode="auto">
          <a:xfrm>
            <a:off x="6764338" y="4600575"/>
            <a:ext cx="4340225" cy="301625"/>
          </a:xfrm>
          <a:prstGeom prst="rect">
            <a:avLst/>
          </a:prstGeom>
          <a:noFill/>
          <a:ln>
            <a:noFill/>
          </a:ln>
        </p:spPr>
      </p:pic>
    </p:spTree>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5" name="Shape 139"/>
          <p:cNvSpPr>
            <a:spLocks noGrp="1" noChangeArrowheads="1"/>
          </p:cNvSpPr>
          <p:nvPr/>
        </p:nvSpPr>
        <p:spPr bwMode="auto">
          <a:xfrm>
            <a:off x="2371725" y="1120775"/>
            <a:ext cx="4464050" cy="673100"/>
          </a:xfrm>
          <a:prstGeom prst="rect">
            <a:avLst/>
          </a:prstGeom>
          <a:noFill/>
          <a:ln>
            <a:noFill/>
          </a:ln>
        </p:spPr>
        <p:txBody>
          <a:bodyPr lIns="0" tIns="0" rIns="0" bIns="0" anchor="ctr"/>
          <a:lstStyle/>
          <a:p>
            <a:pPr algn="ctr" eaLnBrk="1" hangingPunct="1"/>
            <a:r>
              <a:rPr lang="en-US" altLang="zh-CN" sz="2400" b="1">
                <a:solidFill>
                  <a:srgbClr val="FF640D"/>
                </a:solidFill>
                <a:latin typeface="微软雅黑 Light" panose="020B0502040204020203" charset="-122"/>
                <a:ea typeface="微软雅黑 Light" panose="020B0502040204020203" charset="-122"/>
                <a:cs typeface="微软雅黑 Light" panose="020B0502040204020203" charset="-122"/>
              </a:rPr>
              <a:t>EZ Sport</a:t>
            </a:r>
            <a:r>
              <a:rPr lang="zh-CN" altLang="en-US" sz="2400">
                <a:solidFill>
                  <a:srgbClr val="FF640D"/>
                </a:solidFill>
                <a:latin typeface="微软雅黑 Light" panose="020B0502040204020203" charset="-122"/>
                <a:ea typeface="微软雅黑 Light" panose="020B0502040204020203" charset="-122"/>
                <a:cs typeface="微软雅黑 Light" panose="020B0502040204020203" charset="-122"/>
              </a:rPr>
              <a:t>（</a:t>
            </a:r>
            <a:r>
              <a:rPr lang="en-US" altLang="zh-CN" sz="2400" b="1">
                <a:solidFill>
                  <a:schemeClr val="bg1"/>
                </a:solidFill>
                <a:latin typeface="微软雅黑 Light" panose="020B0502040204020203" charset="-122"/>
                <a:ea typeface="微软雅黑 Light" panose="020B0502040204020203" charset="-122"/>
                <a:cs typeface="微软雅黑 Light" panose="020B0502040204020203" charset="-122"/>
              </a:rPr>
              <a:t>EZS</a:t>
            </a:r>
            <a:r>
              <a:rPr lang="zh-CN" altLang="en-US" sz="2400">
                <a:solidFill>
                  <a:srgbClr val="FF640D"/>
                </a:solidFill>
                <a:latin typeface="微软雅黑 Light" panose="020B0502040204020203" charset="-122"/>
                <a:ea typeface="微软雅黑 Light" panose="020B0502040204020203" charset="-122"/>
                <a:cs typeface="微软雅黑 Light" panose="020B0502040204020203" charset="-122"/>
              </a:rPr>
              <a:t>）</a:t>
            </a:r>
            <a:r>
              <a:rPr lang="en-US" altLang="zh-CN" sz="2400">
                <a:solidFill>
                  <a:srgbClr val="FF640D"/>
                </a:solidFill>
                <a:latin typeface="微软雅黑 Light" panose="020B0502040204020203" charset="-122"/>
                <a:ea typeface="微软雅黑 Light" panose="020B0502040204020203" charset="-122"/>
                <a:cs typeface="微软雅黑 Light" panose="020B0502040204020203" charset="-122"/>
              </a:rPr>
              <a:t> </a:t>
            </a:r>
            <a:r>
              <a:rPr lang="zh-CN" altLang="en-US" sz="2400">
                <a:solidFill>
                  <a:srgbClr val="FF640D"/>
                </a:solidFill>
                <a:latin typeface="微软雅黑 Light" panose="020B0502040204020203" charset="-122"/>
                <a:ea typeface="微软雅黑 Light" panose="020B0502040204020203" charset="-122"/>
                <a:cs typeface="微软雅黑 Light" panose="020B0502040204020203" charset="-122"/>
              </a:rPr>
              <a:t>做的是什么？</a:t>
            </a:r>
          </a:p>
        </p:txBody>
      </p:sp>
      <p:sp>
        <p:nvSpPr>
          <p:cNvPr id="16386" name="文本框 7"/>
          <p:cNvSpPr txBox="1">
            <a:spLocks noChangeArrowheads="1"/>
          </p:cNvSpPr>
          <p:nvPr/>
        </p:nvSpPr>
        <p:spPr bwMode="auto">
          <a:xfrm>
            <a:off x="5705475" y="5354638"/>
            <a:ext cx="185738" cy="369887"/>
          </a:xfrm>
          <a:prstGeom prst="rect">
            <a:avLst/>
          </a:prstGeom>
          <a:noFill/>
          <a:ln>
            <a:noFill/>
          </a:ln>
        </p:spPr>
        <p:txBody>
          <a:bodyPr wrap="none">
            <a:spAutoFit/>
          </a:bodyP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endParaRPr kumimoji="0" lang="zh-CN" altLang="en-US" sz="1800"/>
          </a:p>
        </p:txBody>
      </p:sp>
      <p:pic>
        <p:nvPicPr>
          <p:cNvPr id="16387" name="111.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359650" y="-457200"/>
            <a:ext cx="1574800" cy="1562100"/>
          </a:xfrm>
          <a:prstGeom prst="rect">
            <a:avLst/>
          </a:prstGeom>
          <a:noFill/>
          <a:ln>
            <a:noFill/>
          </a:ln>
        </p:spPr>
      </p:pic>
      <p:pic>
        <p:nvPicPr>
          <p:cNvPr id="16388" name="image2.png"/>
          <p:cNvPicPr>
            <a:picLocks noChangeAspect="1" noChangeArrowheads="1"/>
          </p:cNvPicPr>
          <p:nvPr/>
        </p:nvPicPr>
        <p:blipFill>
          <a:blip r:embed="rId3">
            <a:extLst>
              <a:ext uri="{28A0092B-C50C-407E-A947-70E740481C1C}">
                <a14:useLocalDpi xmlns:a14="http://schemas.microsoft.com/office/drawing/2010/main" xmlns="" val="0"/>
              </a:ext>
            </a:extLst>
          </a:blip>
          <a:srcRect l="28102" b="26602"/>
          <a:stretch>
            <a:fillRect/>
          </a:stretch>
        </p:blipFill>
        <p:spPr bwMode="auto">
          <a:xfrm>
            <a:off x="-6350" y="6175375"/>
            <a:ext cx="685800" cy="688975"/>
          </a:xfrm>
          <a:prstGeom prst="rect">
            <a:avLst/>
          </a:prstGeom>
          <a:noFill/>
          <a:ln>
            <a:noFill/>
          </a:ln>
        </p:spPr>
      </p:pic>
      <p:pic>
        <p:nvPicPr>
          <p:cNvPr id="16389" name="图片 5" descr="hengtiao"/>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3309938" y="2354263"/>
            <a:ext cx="234950" cy="2841625"/>
          </a:xfrm>
          <a:prstGeom prst="rect">
            <a:avLst/>
          </a:prstGeom>
          <a:noFill/>
          <a:ln>
            <a:noFill/>
          </a:ln>
        </p:spPr>
      </p:pic>
      <p:pic>
        <p:nvPicPr>
          <p:cNvPr id="16390" name="图片 6" descr="hengtiao"/>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456238" y="2354263"/>
            <a:ext cx="234950" cy="2841625"/>
          </a:xfrm>
          <a:prstGeom prst="rect">
            <a:avLst/>
          </a:prstGeom>
          <a:noFill/>
          <a:ln>
            <a:noFill/>
          </a:ln>
        </p:spPr>
      </p:pic>
      <p:pic>
        <p:nvPicPr>
          <p:cNvPr id="16391" name="图片 7" descr="hengtiao"/>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111250" y="2354263"/>
            <a:ext cx="234950" cy="2841625"/>
          </a:xfrm>
          <a:prstGeom prst="rect">
            <a:avLst/>
          </a:prstGeom>
          <a:noFill/>
          <a:ln>
            <a:noFill/>
          </a:ln>
        </p:spPr>
      </p:pic>
      <p:pic>
        <p:nvPicPr>
          <p:cNvPr id="16392" name="图片 8" descr="hengtiao"/>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7656513" y="2370138"/>
            <a:ext cx="234950" cy="2838450"/>
          </a:xfrm>
          <a:prstGeom prst="rect">
            <a:avLst/>
          </a:prstGeom>
          <a:noFill/>
          <a:ln>
            <a:noFill/>
          </a:ln>
        </p:spPr>
      </p:pic>
      <p:sp>
        <p:nvSpPr>
          <p:cNvPr id="16393" name="Shape 139"/>
          <p:cNvSpPr>
            <a:spLocks noGrp="1" noChangeArrowheads="1"/>
          </p:cNvSpPr>
          <p:nvPr/>
        </p:nvSpPr>
        <p:spPr bwMode="auto">
          <a:xfrm>
            <a:off x="1491770" y="4616415"/>
            <a:ext cx="1625600" cy="673100"/>
          </a:xfrm>
          <a:prstGeom prst="rect">
            <a:avLst/>
          </a:prstGeom>
          <a:noFill/>
          <a:ln>
            <a:noFill/>
          </a:ln>
        </p:spPr>
        <p:txBody>
          <a:bodyPr lIns="0" tIns="0" rIns="0" bIns="0" anchor="ctr"/>
          <a:lstStyle/>
          <a:p>
            <a:pPr algn="ctr" eaLnBrk="1" hangingPunct="1"/>
            <a:r>
              <a:rPr lang="zh-CN" altLang="en-US" sz="1600" dirty="0" smtClean="0">
                <a:solidFill>
                  <a:schemeClr val="bg1"/>
                </a:solidFill>
                <a:latin typeface="微软雅黑 Light" panose="020B0502040204020203" charset="-122"/>
                <a:ea typeface="微软雅黑 Light" panose="020B0502040204020203" charset="-122"/>
                <a:cs typeface="微软雅黑 Light" panose="020B0502040204020203" charset="-122"/>
              </a:rPr>
              <a:t>智能运动动作</a:t>
            </a:r>
            <a:endParaRPr lang="en-US" altLang="zh-CN" sz="1600" dirty="0" smtClean="0">
              <a:solidFill>
                <a:schemeClr val="bg1"/>
              </a:solidFill>
              <a:latin typeface="微软雅黑 Light" panose="020B0502040204020203" charset="-122"/>
              <a:ea typeface="微软雅黑 Light" panose="020B0502040204020203" charset="-122"/>
              <a:cs typeface="微软雅黑 Light" panose="020B0502040204020203" charset="-122"/>
            </a:endParaRPr>
          </a:p>
          <a:p>
            <a:pPr algn="ctr" eaLnBrk="1" hangingPunct="1"/>
            <a:r>
              <a:rPr lang="zh-CN" altLang="en-US" sz="1600" dirty="0" smtClean="0">
                <a:solidFill>
                  <a:schemeClr val="bg1"/>
                </a:solidFill>
                <a:latin typeface="微软雅黑 Light" panose="020B0502040204020203" charset="-122"/>
                <a:ea typeface="微软雅黑 Light" panose="020B0502040204020203" charset="-122"/>
                <a:cs typeface="微软雅黑 Light" panose="020B0502040204020203" charset="-122"/>
              </a:rPr>
              <a:t>传感器</a:t>
            </a:r>
            <a:endParaRPr lang="zh-CN" altLang="en-US" sz="1600" dirty="0">
              <a:solidFill>
                <a:schemeClr val="bg1"/>
              </a:solidFill>
              <a:latin typeface="微软雅黑 Light" panose="020B0502040204020203" charset="-122"/>
              <a:ea typeface="微软雅黑 Light" panose="020B0502040204020203" charset="-122"/>
              <a:cs typeface="微软雅黑 Light" panose="020B0502040204020203" charset="-122"/>
            </a:endParaRPr>
          </a:p>
        </p:txBody>
      </p:sp>
      <p:sp>
        <p:nvSpPr>
          <p:cNvPr id="16394" name="Shape 139"/>
          <p:cNvSpPr>
            <a:spLocks noGrp="1"/>
          </p:cNvSpPr>
          <p:nvPr/>
        </p:nvSpPr>
        <p:spPr bwMode="auto">
          <a:xfrm>
            <a:off x="3521702" y="4577018"/>
            <a:ext cx="1924051" cy="673100"/>
          </a:xfrm>
          <a:prstGeom prst="rect">
            <a:avLst/>
          </a:prstGeom>
          <a:noFill/>
          <a:ln>
            <a:noFill/>
          </a:ln>
        </p:spPr>
        <p:txBody>
          <a:bodyPr lIns="0" tIns="0" rIns="0" bIns="0" anchor="ctr"/>
          <a:lstStyle/>
          <a:p>
            <a:pPr algn="ctr" eaLnBrk="1" hangingPunct="1"/>
            <a:r>
              <a:rPr lang="zh-CN" altLang="en-US" sz="1600" dirty="0" smtClean="0">
                <a:solidFill>
                  <a:schemeClr val="bg1"/>
                </a:solidFill>
                <a:latin typeface="微软雅黑 Light" panose="020B0502040204020203" charset="-122"/>
                <a:ea typeface="微软雅黑 Light" panose="020B0502040204020203" charset="-122"/>
                <a:cs typeface="微软雅黑 Light" panose="020B0502040204020203" charset="-122"/>
                <a:sym typeface="宋体" panose="02010600030101010101" pitchFamily="2" charset="-122"/>
              </a:rPr>
              <a:t>运动姿态和动作视频</a:t>
            </a:r>
            <a:endParaRPr lang="en-US" altLang="zh-CN" sz="1600" dirty="0" smtClean="0">
              <a:solidFill>
                <a:schemeClr val="bg1"/>
              </a:solidFill>
              <a:latin typeface="微软雅黑 Light" panose="020B0502040204020203" charset="-122"/>
              <a:ea typeface="微软雅黑 Light" panose="020B0502040204020203" charset="-122"/>
              <a:cs typeface="微软雅黑 Light" panose="020B0502040204020203" charset="-122"/>
              <a:sym typeface="宋体" panose="02010600030101010101" pitchFamily="2" charset="-122"/>
            </a:endParaRPr>
          </a:p>
          <a:p>
            <a:pPr algn="ctr" eaLnBrk="1" hangingPunct="1"/>
            <a:r>
              <a:rPr lang="zh-CN" altLang="en-US" sz="1600" dirty="0" smtClean="0">
                <a:solidFill>
                  <a:schemeClr val="bg1"/>
                </a:solidFill>
                <a:latin typeface="微软雅黑 Light" panose="020B0502040204020203" charset="-122"/>
                <a:ea typeface="微软雅黑 Light" panose="020B0502040204020203" charset="-122"/>
                <a:cs typeface="微软雅黑 Light" panose="020B0502040204020203" charset="-122"/>
                <a:sym typeface="宋体" panose="02010600030101010101" pitchFamily="2" charset="-122"/>
              </a:rPr>
              <a:t>的</a:t>
            </a:r>
            <a:r>
              <a:rPr lang="zh-CN" altLang="en-US" sz="1600" dirty="0">
                <a:solidFill>
                  <a:schemeClr val="bg1"/>
                </a:solidFill>
                <a:latin typeface="微软雅黑 Light" panose="020B0502040204020203" charset="-122"/>
                <a:ea typeface="微软雅黑 Light" panose="020B0502040204020203" charset="-122"/>
                <a:cs typeface="微软雅黑 Light" panose="020B0502040204020203" charset="-122"/>
                <a:sym typeface="宋体" panose="02010600030101010101" pitchFamily="2" charset="-122"/>
              </a:rPr>
              <a:t>分析算法</a:t>
            </a:r>
            <a:r>
              <a:rPr lang="en-US" altLang="zh-CN" sz="1600" dirty="0">
                <a:solidFill>
                  <a:schemeClr val="bg1"/>
                </a:solidFill>
                <a:latin typeface="微软雅黑 Light" panose="020B0502040204020203" charset="-122"/>
                <a:ea typeface="微软雅黑 Light" panose="020B0502040204020203" charset="-122"/>
                <a:cs typeface="微软雅黑 Light" panose="020B0502040204020203" charset="-122"/>
                <a:sym typeface="宋体" panose="02010600030101010101" pitchFamily="2" charset="-122"/>
              </a:rPr>
              <a:t> </a:t>
            </a:r>
            <a:endParaRPr lang="zh-CN" altLang="en-US" sz="1600" dirty="0">
              <a:solidFill>
                <a:schemeClr val="bg1"/>
              </a:solidFill>
              <a:latin typeface="微软雅黑 Light" panose="020B0502040204020203" charset="-122"/>
              <a:ea typeface="微软雅黑 Light" panose="020B0502040204020203" charset="-122"/>
              <a:cs typeface="微软雅黑 Light" panose="020B0502040204020203" charset="-122"/>
            </a:endParaRPr>
          </a:p>
        </p:txBody>
      </p:sp>
      <p:sp>
        <p:nvSpPr>
          <p:cNvPr id="16395" name="Shape 139"/>
          <p:cNvSpPr>
            <a:spLocks noGrp="1"/>
          </p:cNvSpPr>
          <p:nvPr/>
        </p:nvSpPr>
        <p:spPr bwMode="auto">
          <a:xfrm>
            <a:off x="5737277" y="4339960"/>
            <a:ext cx="1834824" cy="1143000"/>
          </a:xfrm>
          <a:prstGeom prst="rect">
            <a:avLst/>
          </a:prstGeom>
          <a:noFill/>
          <a:ln>
            <a:noFill/>
          </a:ln>
        </p:spPr>
        <p:txBody>
          <a:bodyPr lIns="0" tIns="0" rIns="0" bIns="0" anchor="ctr"/>
          <a:lstStyle/>
          <a:p>
            <a:pPr algn="ctr" eaLnBrk="1" hangingPunct="1"/>
            <a:r>
              <a:rPr lang="zh-CN" altLang="en-US" sz="1600" dirty="0" smtClean="0">
                <a:solidFill>
                  <a:schemeClr val="bg1"/>
                </a:solidFill>
                <a:latin typeface="微软雅黑 Light" panose="020B0502040204020203" charset="-122"/>
                <a:ea typeface="微软雅黑 Light" panose="020B0502040204020203" charset="-122"/>
                <a:cs typeface="微软雅黑 Light" panose="020B0502040204020203" charset="-122"/>
                <a:sym typeface="宋体" panose="02010600030101010101" pitchFamily="2" charset="-122"/>
              </a:rPr>
              <a:t>运动数据共享</a:t>
            </a:r>
            <a:endParaRPr lang="zh-CN" altLang="en-US" sz="1600" dirty="0">
              <a:solidFill>
                <a:schemeClr val="bg1"/>
              </a:solidFill>
              <a:latin typeface="微软雅黑 Light" panose="020B0502040204020203" charset="-122"/>
              <a:ea typeface="微软雅黑 Light" panose="020B0502040204020203" charset="-122"/>
              <a:cs typeface="微软雅黑 Light" panose="020B0502040204020203" charset="-122"/>
              <a:sym typeface="宋体" panose="02010600030101010101" pitchFamily="2" charset="-122"/>
            </a:endParaRPr>
          </a:p>
          <a:p>
            <a:pPr algn="ctr" eaLnBrk="1" hangingPunct="1"/>
            <a:r>
              <a:rPr lang="zh-CN" altLang="en-US" sz="1600" dirty="0" smtClean="0">
                <a:solidFill>
                  <a:schemeClr val="bg1"/>
                </a:solidFill>
                <a:latin typeface="微软雅黑 Light" panose="020B0502040204020203" charset="-122"/>
                <a:ea typeface="微软雅黑 Light" panose="020B0502040204020203" charset="-122"/>
                <a:cs typeface="微软雅黑 Light" panose="020B0502040204020203" charset="-122"/>
                <a:sym typeface="宋体" panose="02010600030101010101" pitchFamily="2" charset="-122"/>
              </a:rPr>
              <a:t>互动教学平台</a:t>
            </a:r>
            <a:r>
              <a:rPr lang="en-US" altLang="zh-CN" sz="1600" dirty="0" smtClean="0">
                <a:solidFill>
                  <a:schemeClr val="bg1"/>
                </a:solidFill>
                <a:latin typeface="微软雅黑 Light" panose="020B0502040204020203" charset="-122"/>
                <a:ea typeface="微软雅黑 Light" panose="020B0502040204020203" charset="-122"/>
                <a:cs typeface="微软雅黑 Light" panose="020B0502040204020203" charset="-122"/>
                <a:sym typeface="宋体" panose="02010600030101010101" pitchFamily="2" charset="-122"/>
              </a:rPr>
              <a:t> </a:t>
            </a:r>
            <a:endParaRPr lang="zh-CN" altLang="en-US" sz="1600" dirty="0">
              <a:solidFill>
                <a:schemeClr val="bg1"/>
              </a:solidFill>
              <a:latin typeface="微软雅黑 Light" panose="020B0502040204020203" charset="-122"/>
              <a:ea typeface="微软雅黑 Light" panose="020B0502040204020203" charset="-122"/>
              <a:cs typeface="微软雅黑 Light" panose="020B0502040204020203" charset="-122"/>
            </a:endParaRPr>
          </a:p>
        </p:txBody>
      </p:sp>
      <p:pic>
        <p:nvPicPr>
          <p:cNvPr id="16396" name="图片 2" descr="2"/>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724025" y="2930525"/>
            <a:ext cx="1295400" cy="1296988"/>
          </a:xfrm>
          <a:prstGeom prst="rect">
            <a:avLst/>
          </a:prstGeom>
          <a:noFill/>
          <a:ln>
            <a:noFill/>
          </a:ln>
        </p:spPr>
      </p:pic>
      <p:pic>
        <p:nvPicPr>
          <p:cNvPr id="16397" name="图片 3" descr="12"/>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3854450" y="2930525"/>
            <a:ext cx="1295400" cy="1296988"/>
          </a:xfrm>
          <a:prstGeom prst="rect">
            <a:avLst/>
          </a:prstGeom>
          <a:noFill/>
          <a:ln>
            <a:noFill/>
          </a:ln>
        </p:spPr>
      </p:pic>
      <p:pic>
        <p:nvPicPr>
          <p:cNvPr id="16398" name="图片 12" descr="未标题-2"/>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6018597" y="2930525"/>
            <a:ext cx="1295400" cy="1296988"/>
          </a:xfrm>
          <a:prstGeom prst="rect">
            <a:avLst/>
          </a:prstGeom>
          <a:noFill/>
          <a:ln>
            <a:noFill/>
          </a:ln>
        </p:spPr>
      </p:pic>
      <p:pic>
        <p:nvPicPr>
          <p:cNvPr id="16399" name="图片 13" descr="hengtiao"/>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2230438" y="1651000"/>
            <a:ext cx="4257675" cy="317500"/>
          </a:xfrm>
          <a:prstGeom prst="rect">
            <a:avLst/>
          </a:prstGeom>
          <a:noFill/>
          <a:ln>
            <a:noFill/>
          </a:ln>
        </p:spPr>
      </p:pic>
    </p:spTree>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4" descr="129570238019931016"/>
          <p:cNvPicPr>
            <a:picLocks noChangeAspect="1" noChangeArrowheads="1"/>
          </p:cNvPicPr>
          <p:nvPr/>
        </p:nvPicPr>
        <p:blipFill>
          <a:blip r:embed="rId2">
            <a:lum bright="6000" contrast="12000"/>
            <a:extLst>
              <a:ext uri="{28A0092B-C50C-407E-A947-70E740481C1C}">
                <a14:useLocalDpi xmlns:a14="http://schemas.microsoft.com/office/drawing/2010/main" xmlns="" val="0"/>
              </a:ext>
            </a:extLst>
          </a:blip>
          <a:srcRect/>
          <a:stretch>
            <a:fillRect/>
          </a:stretch>
        </p:blipFill>
        <p:spPr bwMode="auto">
          <a:xfrm>
            <a:off x="4865053" y="288608"/>
            <a:ext cx="4251325" cy="4914900"/>
          </a:xfrm>
          <a:prstGeom prst="rect">
            <a:avLst/>
          </a:prstGeom>
          <a:noFill/>
          <a:ln>
            <a:noFill/>
          </a:ln>
        </p:spPr>
      </p:pic>
      <p:pic>
        <p:nvPicPr>
          <p:cNvPr id="18433" name="Picture 2" descr="芯片"/>
          <p:cNvPicPr>
            <a:picLocks noChangeAspect="1" noChangeArrowheads="1"/>
          </p:cNvPicPr>
          <p:nvPr/>
        </p:nvPicPr>
        <p:blipFill>
          <a:blip r:embed="rId3">
            <a:lum bright="-18000"/>
            <a:extLst>
              <a:ext uri="{28A0092B-C50C-407E-A947-70E740481C1C}">
                <a14:useLocalDpi xmlns:a14="http://schemas.microsoft.com/office/drawing/2010/main" xmlns="" val="0"/>
              </a:ext>
            </a:extLst>
          </a:blip>
          <a:srcRect l="8224" t="8211" r="9274" b="8121"/>
          <a:stretch>
            <a:fillRect/>
          </a:stretch>
        </p:blipFill>
        <p:spPr bwMode="auto">
          <a:xfrm rot="7020000">
            <a:off x="2350295" y="2226151"/>
            <a:ext cx="3090862" cy="2911475"/>
          </a:xfrm>
          <a:prstGeom prst="rect">
            <a:avLst/>
          </a:prstGeom>
          <a:noFill/>
          <a:ln>
            <a:noFill/>
          </a:ln>
        </p:spPr>
      </p:pic>
      <p:sp>
        <p:nvSpPr>
          <p:cNvPr id="18434" name="空心弧 3"/>
          <p:cNvSpPr>
            <a:spLocks noChangeArrowheads="1"/>
          </p:cNvSpPr>
          <p:nvPr/>
        </p:nvSpPr>
        <p:spPr bwMode="auto">
          <a:xfrm>
            <a:off x="2371408" y="2193925"/>
            <a:ext cx="2925762" cy="292735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0 h 21600"/>
              <a:gd name="T16" fmla="*/ 0 w 21600"/>
              <a:gd name="T17" fmla="*/ 2147483647 h 21600"/>
              <a:gd name="T18" fmla="*/ 2147483647 w 21600"/>
              <a:gd name="T19" fmla="*/ 2147483647 h 21600"/>
              <a:gd name="T20" fmla="*/ 2147483647 w 21600"/>
              <a:gd name="T21" fmla="*/ 2147483647 h 2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600" h="21600">
                <a:moveTo>
                  <a:pt x="10700" y="18480"/>
                </a:moveTo>
                <a:cubicBezTo>
                  <a:pt x="6497" y="18426"/>
                  <a:pt x="3119" y="15003"/>
                  <a:pt x="3119" y="10800"/>
                </a:cubicBezTo>
                <a:cubicBezTo>
                  <a:pt x="3119" y="6557"/>
                  <a:pt x="6557" y="3119"/>
                  <a:pt x="10800" y="3119"/>
                </a:cubicBezTo>
                <a:cubicBezTo>
                  <a:pt x="15042" y="3119"/>
                  <a:pt x="18481" y="6557"/>
                  <a:pt x="18481" y="10800"/>
                </a:cubicBezTo>
                <a:cubicBezTo>
                  <a:pt x="18481" y="15003"/>
                  <a:pt x="15102" y="18426"/>
                  <a:pt x="10899" y="18480"/>
                </a:cubicBezTo>
                <a:lnTo>
                  <a:pt x="10939" y="21599"/>
                </a:lnTo>
                <a:cubicBezTo>
                  <a:pt x="16849" y="21522"/>
                  <a:pt x="21600" y="16710"/>
                  <a:pt x="21600" y="10800"/>
                </a:cubicBezTo>
                <a:cubicBezTo>
                  <a:pt x="21600" y="4835"/>
                  <a:pt x="16764" y="0"/>
                  <a:pt x="10800" y="0"/>
                </a:cubicBezTo>
                <a:cubicBezTo>
                  <a:pt x="4835" y="0"/>
                  <a:pt x="0" y="4835"/>
                  <a:pt x="0" y="10800"/>
                </a:cubicBezTo>
                <a:cubicBezTo>
                  <a:pt x="-1" y="16710"/>
                  <a:pt x="4750" y="21522"/>
                  <a:pt x="10660" y="21599"/>
                </a:cubicBezTo>
                <a:lnTo>
                  <a:pt x="10700" y="18480"/>
                </a:lnTo>
                <a:close/>
              </a:path>
            </a:pathLst>
          </a:custGeom>
          <a:solidFill>
            <a:srgbClr val="FFFFFF">
              <a:alpha val="34901"/>
            </a:srgbClr>
          </a:solidFill>
          <a:ln>
            <a:noFill/>
          </a:ln>
        </p:spPr>
        <p:txBody>
          <a:bodyPr/>
          <a:lstStyle/>
          <a:p>
            <a:endParaRPr lang="zh-CN" altLang="en-US"/>
          </a:p>
        </p:txBody>
      </p:sp>
      <p:sp>
        <p:nvSpPr>
          <p:cNvPr id="18435" name="空心弧 4"/>
          <p:cNvSpPr>
            <a:spLocks noChangeArrowheads="1"/>
          </p:cNvSpPr>
          <p:nvPr/>
        </p:nvSpPr>
        <p:spPr bwMode="auto">
          <a:xfrm>
            <a:off x="2800033" y="2667000"/>
            <a:ext cx="2065337" cy="2030413"/>
          </a:xfrm>
          <a:custGeom>
            <a:avLst/>
            <a:gdLst>
              <a:gd name="T0" fmla="*/ 2147483647 w 21600"/>
              <a:gd name="T1" fmla="*/ 2147483647 h 21600"/>
              <a:gd name="T2" fmla="*/ 2147483647 w 21600"/>
              <a:gd name="T3" fmla="*/ 2147483647 h 21600"/>
              <a:gd name="T4" fmla="*/ 2147483647 w 21600"/>
              <a:gd name="T5" fmla="*/ 2147483647 h 21600"/>
              <a:gd name="T6" fmla="*/ 0 w 21600"/>
              <a:gd name="T7" fmla="*/ 2147483647 h 21600"/>
              <a:gd name="T8" fmla="*/ 2147483647 w 21600"/>
              <a:gd name="T9" fmla="*/ 2147483647 h 21600"/>
              <a:gd name="T10" fmla="*/ 2147483647 w 21600"/>
              <a:gd name="T11" fmla="*/ 2147483647 h 21600"/>
              <a:gd name="T12" fmla="*/ 2147483647 w 21600"/>
              <a:gd name="T13" fmla="*/ 2147483647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18765" y="10893"/>
                </a:moveTo>
                <a:cubicBezTo>
                  <a:pt x="18714" y="15256"/>
                  <a:pt x="15162" y="18765"/>
                  <a:pt x="10800" y="18765"/>
                </a:cubicBezTo>
                <a:cubicBezTo>
                  <a:pt x="6437" y="18765"/>
                  <a:pt x="2885" y="15256"/>
                  <a:pt x="2834" y="10893"/>
                </a:cubicBezTo>
                <a:lnTo>
                  <a:pt x="0" y="10927"/>
                </a:lnTo>
                <a:cubicBezTo>
                  <a:pt x="70" y="16841"/>
                  <a:pt x="4884" y="21599"/>
                  <a:pt x="10800" y="21599"/>
                </a:cubicBezTo>
                <a:cubicBezTo>
                  <a:pt x="16715" y="21599"/>
                  <a:pt x="21529" y="16841"/>
                  <a:pt x="21599" y="10927"/>
                </a:cubicBezTo>
                <a:lnTo>
                  <a:pt x="18765" y="10893"/>
                </a:lnTo>
                <a:close/>
              </a:path>
            </a:pathLst>
          </a:custGeom>
          <a:solidFill>
            <a:srgbClr val="FFFFFF">
              <a:alpha val="50195"/>
            </a:srgbClr>
          </a:solidFill>
          <a:ln>
            <a:noFill/>
          </a:ln>
        </p:spPr>
        <p:txBody>
          <a:bodyPr/>
          <a:lstStyle/>
          <a:p>
            <a:endParaRPr lang="zh-CN" altLang="en-US"/>
          </a:p>
        </p:txBody>
      </p:sp>
      <p:sp>
        <p:nvSpPr>
          <p:cNvPr id="18436" name="TextBox 5"/>
          <p:cNvSpPr>
            <a:spLocks noChangeArrowheads="1"/>
          </p:cNvSpPr>
          <p:nvPr/>
        </p:nvSpPr>
        <p:spPr bwMode="auto">
          <a:xfrm>
            <a:off x="3046095" y="3522663"/>
            <a:ext cx="2024063" cy="825500"/>
          </a:xfrm>
          <a:prstGeom prst="rect">
            <a:avLst/>
          </a:prstGeom>
          <a:noFill/>
          <a:ln>
            <a:noFill/>
          </a:ln>
        </p:spPr>
        <p:txBody>
          <a:bodyPr>
            <a:spAutoFit/>
          </a:bodyPr>
          <a:lstStyle/>
          <a:p>
            <a:pPr eaLnBrk="1" hangingPunct="1"/>
            <a:r>
              <a:rPr lang="zh-CN" altLang="en-US" sz="1600">
                <a:solidFill>
                  <a:srgbClr val="FFFFFF"/>
                </a:solidFill>
                <a:latin typeface="Impact" panose="020B0806030902050204" charset="0"/>
                <a:sym typeface="Impact" panose="020B0806030902050204" charset="0"/>
              </a:rPr>
              <a:t>Nordic Semiconductor</a:t>
            </a:r>
          </a:p>
          <a:p>
            <a:pPr eaLnBrk="1" hangingPunct="1"/>
            <a:r>
              <a:rPr lang="zh-CN" altLang="en-US" sz="1600">
                <a:solidFill>
                  <a:srgbClr val="FFFFFF"/>
                </a:solidFill>
                <a:latin typeface="Impact" panose="020B0806030902050204" charset="0"/>
                <a:sym typeface="Impact" panose="020B0806030902050204" charset="0"/>
              </a:rPr>
              <a:t>              </a:t>
            </a:r>
            <a:r>
              <a:rPr lang="zh-CN" altLang="en-US" sz="1600" b="1">
                <a:solidFill>
                  <a:srgbClr val="FFFFFF"/>
                </a:solidFill>
                <a:latin typeface="方正姚体" charset="0"/>
                <a:ea typeface="方正姚体" charset="0"/>
                <a:cs typeface="方正姚体" charset="0"/>
                <a:sym typeface="方正姚体" charset="0"/>
              </a:rPr>
              <a:t>芯片</a:t>
            </a:r>
          </a:p>
        </p:txBody>
      </p:sp>
      <p:sp>
        <p:nvSpPr>
          <p:cNvPr id="18437" name="TextBox 6"/>
          <p:cNvSpPr>
            <a:spLocks noChangeArrowheads="1"/>
          </p:cNvSpPr>
          <p:nvPr/>
        </p:nvSpPr>
        <p:spPr bwMode="auto">
          <a:xfrm>
            <a:off x="2660968" y="4144963"/>
            <a:ext cx="674687" cy="460375"/>
          </a:xfrm>
          <a:prstGeom prst="rect">
            <a:avLst/>
          </a:prstGeom>
          <a:noFill/>
          <a:ln>
            <a:noFill/>
          </a:ln>
        </p:spPr>
        <p:txBody>
          <a:bodyPr>
            <a:spAutoFit/>
          </a:bodyPr>
          <a:lstStyle/>
          <a:p>
            <a:pPr algn="ctr" eaLnBrk="1" hangingPunct="1"/>
            <a:r>
              <a:rPr lang="en-US" altLang="zh-CN" sz="2400">
                <a:solidFill>
                  <a:srgbClr val="EC6522"/>
                </a:solidFill>
                <a:latin typeface="Impact" panose="020B0806030902050204" charset="0"/>
                <a:sym typeface="Impact" panose="020B0806030902050204" charset="0"/>
              </a:rPr>
              <a:t>A</a:t>
            </a:r>
          </a:p>
        </p:txBody>
      </p:sp>
      <p:sp>
        <p:nvSpPr>
          <p:cNvPr id="18438" name="TextBox 7"/>
          <p:cNvSpPr>
            <a:spLocks noChangeArrowheads="1"/>
          </p:cNvSpPr>
          <p:nvPr/>
        </p:nvSpPr>
        <p:spPr bwMode="auto">
          <a:xfrm>
            <a:off x="4496435" y="3705225"/>
            <a:ext cx="674688" cy="460375"/>
          </a:xfrm>
          <a:prstGeom prst="rect">
            <a:avLst/>
          </a:prstGeom>
          <a:noFill/>
          <a:ln>
            <a:noFill/>
          </a:ln>
        </p:spPr>
        <p:txBody>
          <a:bodyPr>
            <a:spAutoFit/>
          </a:bodyPr>
          <a:lstStyle/>
          <a:p>
            <a:pPr algn="ctr" eaLnBrk="1" hangingPunct="1"/>
            <a:r>
              <a:rPr lang="en-US" altLang="zh-CN" sz="2400">
                <a:solidFill>
                  <a:srgbClr val="FF640D"/>
                </a:solidFill>
                <a:latin typeface="Impact" panose="020B0806030902050204" charset="0"/>
                <a:sym typeface="Impact" panose="020B0806030902050204" charset="0"/>
              </a:rPr>
              <a:t>B</a:t>
            </a:r>
          </a:p>
        </p:txBody>
      </p:sp>
      <p:sp>
        <p:nvSpPr>
          <p:cNvPr id="18439" name="TextBox 8"/>
          <p:cNvSpPr>
            <a:spLocks noChangeArrowheads="1"/>
          </p:cNvSpPr>
          <p:nvPr/>
        </p:nvSpPr>
        <p:spPr bwMode="auto">
          <a:xfrm>
            <a:off x="3182620" y="2328863"/>
            <a:ext cx="676275" cy="461962"/>
          </a:xfrm>
          <a:prstGeom prst="rect">
            <a:avLst/>
          </a:prstGeom>
          <a:noFill/>
          <a:ln>
            <a:noFill/>
          </a:ln>
        </p:spPr>
        <p:txBody>
          <a:bodyPr>
            <a:spAutoFit/>
          </a:bodyPr>
          <a:lstStyle/>
          <a:p>
            <a:pPr algn="ctr" eaLnBrk="1" hangingPunct="1"/>
            <a:r>
              <a:rPr lang="en-US" altLang="zh-CN" sz="2400">
                <a:solidFill>
                  <a:srgbClr val="FF640D"/>
                </a:solidFill>
                <a:latin typeface="Impact" panose="020B0806030902050204" charset="0"/>
                <a:sym typeface="Impact" panose="020B0806030902050204" charset="0"/>
              </a:rPr>
              <a:t>C</a:t>
            </a:r>
          </a:p>
        </p:txBody>
      </p:sp>
      <p:sp>
        <p:nvSpPr>
          <p:cNvPr id="18440" name="TextBox 9"/>
          <p:cNvSpPr>
            <a:spLocks noChangeArrowheads="1"/>
          </p:cNvSpPr>
          <p:nvPr/>
        </p:nvSpPr>
        <p:spPr bwMode="auto">
          <a:xfrm>
            <a:off x="3651568" y="4658995"/>
            <a:ext cx="674687" cy="461963"/>
          </a:xfrm>
          <a:prstGeom prst="rect">
            <a:avLst/>
          </a:prstGeom>
          <a:noFill/>
          <a:ln>
            <a:noFill/>
          </a:ln>
        </p:spPr>
        <p:txBody>
          <a:bodyPr>
            <a:spAutoFit/>
          </a:bodyPr>
          <a:lstStyle/>
          <a:p>
            <a:pPr algn="ctr" eaLnBrk="1" hangingPunct="1"/>
            <a:r>
              <a:rPr lang="en-US" altLang="zh-CN" sz="2400">
                <a:solidFill>
                  <a:srgbClr val="EC6522"/>
                </a:solidFill>
                <a:latin typeface="Impact" panose="020B0806030902050204" charset="0"/>
                <a:sym typeface="Impact" panose="020B0806030902050204" charset="0"/>
              </a:rPr>
              <a:t>D</a:t>
            </a:r>
          </a:p>
        </p:txBody>
      </p:sp>
      <p:grpSp>
        <p:nvGrpSpPr>
          <p:cNvPr id="18441" name="组合 13"/>
          <p:cNvGrpSpPr/>
          <p:nvPr/>
        </p:nvGrpSpPr>
        <p:grpSpPr bwMode="auto">
          <a:xfrm>
            <a:off x="4236720" y="4054475"/>
            <a:ext cx="2959100" cy="90488"/>
            <a:chOff x="0" y="0"/>
            <a:chExt cx="2970330" cy="90010"/>
          </a:xfrm>
        </p:grpSpPr>
        <p:sp>
          <p:nvSpPr>
            <p:cNvPr id="18463" name="椭圆 10"/>
            <p:cNvSpPr>
              <a:spLocks noChangeArrowheads="1"/>
            </p:cNvSpPr>
            <p:nvPr/>
          </p:nvSpPr>
          <p:spPr bwMode="auto">
            <a:xfrm>
              <a:off x="0" y="0"/>
              <a:ext cx="89634" cy="90010"/>
            </a:xfrm>
            <a:prstGeom prst="ellipse">
              <a:avLst/>
            </a:prstGeom>
            <a:solidFill>
              <a:schemeClr val="bg1"/>
            </a:solidFill>
            <a:ln>
              <a:noFill/>
            </a:ln>
          </p:spPr>
          <p:txBody>
            <a:bodyPr lIns="90170" tIns="46990" rIns="90170" bIns="46990" anchor="ctr"/>
            <a:lstStyle/>
            <a:p>
              <a:pPr algn="ctr" eaLnBrk="1" hangingPunct="1"/>
              <a:endParaRPr lang="zh-CN" altLang="en-US">
                <a:solidFill>
                  <a:srgbClr val="FFFFFF"/>
                </a:solidFill>
                <a:latin typeface="宋体" panose="02010600030101010101" pitchFamily="2" charset="-122"/>
                <a:sym typeface="宋体" panose="02010600030101010101" pitchFamily="2" charset="-122"/>
              </a:endParaRPr>
            </a:p>
          </p:txBody>
        </p:sp>
        <p:sp>
          <p:nvSpPr>
            <p:cNvPr id="18464" name="直接连接符 12"/>
            <p:cNvSpPr>
              <a:spLocks noChangeShapeType="1"/>
            </p:cNvSpPr>
            <p:nvPr/>
          </p:nvSpPr>
          <p:spPr bwMode="auto">
            <a:xfrm>
              <a:off x="89634" y="45795"/>
              <a:ext cx="2880696" cy="0"/>
            </a:xfrm>
            <a:prstGeom prst="line">
              <a:avLst/>
            </a:prstGeom>
            <a:noFill/>
            <a:ln w="9525">
              <a:solidFill>
                <a:schemeClr val="bg1"/>
              </a:solidFill>
              <a:round/>
            </a:ln>
          </p:spPr>
          <p:txBody>
            <a:bodyPr/>
            <a:lstStyle/>
            <a:p>
              <a:endParaRPr lang="zh-CN" altLang="en-US"/>
            </a:p>
          </p:txBody>
        </p:sp>
      </p:grpSp>
      <p:grpSp>
        <p:nvGrpSpPr>
          <p:cNvPr id="18442" name="组合 17"/>
          <p:cNvGrpSpPr/>
          <p:nvPr/>
        </p:nvGrpSpPr>
        <p:grpSpPr bwMode="auto">
          <a:xfrm flipH="1">
            <a:off x="441008" y="2700338"/>
            <a:ext cx="3052762" cy="90487"/>
            <a:chOff x="0" y="0"/>
            <a:chExt cx="3060340" cy="90010"/>
          </a:xfrm>
        </p:grpSpPr>
        <p:sp>
          <p:nvSpPr>
            <p:cNvPr id="18461" name="椭圆 18"/>
            <p:cNvSpPr>
              <a:spLocks noChangeArrowheads="1"/>
            </p:cNvSpPr>
            <p:nvPr/>
          </p:nvSpPr>
          <p:spPr bwMode="auto">
            <a:xfrm>
              <a:off x="0" y="0"/>
              <a:ext cx="89415" cy="90010"/>
            </a:xfrm>
            <a:prstGeom prst="ellipse">
              <a:avLst/>
            </a:prstGeom>
            <a:solidFill>
              <a:schemeClr val="bg1"/>
            </a:solidFill>
            <a:ln>
              <a:noFill/>
            </a:ln>
          </p:spPr>
          <p:txBody>
            <a:bodyPr lIns="90170" tIns="46990" rIns="90170" bIns="46990" anchor="ctr"/>
            <a:lstStyle/>
            <a:p>
              <a:pPr algn="ctr" eaLnBrk="1" hangingPunct="1"/>
              <a:endParaRPr lang="zh-CN" altLang="en-US">
                <a:solidFill>
                  <a:srgbClr val="FFFFFF"/>
                </a:solidFill>
                <a:latin typeface="宋体" panose="02010600030101010101" pitchFamily="2" charset="-122"/>
                <a:sym typeface="宋体" panose="02010600030101010101" pitchFamily="2" charset="-122"/>
              </a:endParaRPr>
            </a:p>
          </p:txBody>
        </p:sp>
        <p:sp>
          <p:nvSpPr>
            <p:cNvPr id="18462" name="直接连接符 19"/>
            <p:cNvSpPr>
              <a:spLocks noChangeShapeType="1"/>
            </p:cNvSpPr>
            <p:nvPr/>
          </p:nvSpPr>
          <p:spPr bwMode="auto">
            <a:xfrm>
              <a:off x="89415" y="45794"/>
              <a:ext cx="2970925" cy="0"/>
            </a:xfrm>
            <a:prstGeom prst="line">
              <a:avLst/>
            </a:prstGeom>
            <a:noFill/>
            <a:ln w="9525">
              <a:solidFill>
                <a:schemeClr val="bg1"/>
              </a:solidFill>
              <a:round/>
            </a:ln>
          </p:spPr>
          <p:txBody>
            <a:bodyPr/>
            <a:lstStyle/>
            <a:p>
              <a:endParaRPr lang="zh-CN" altLang="en-US"/>
            </a:p>
          </p:txBody>
        </p:sp>
      </p:grpSp>
      <p:sp>
        <p:nvSpPr>
          <p:cNvPr id="18444" name="TextBox 29"/>
          <p:cNvSpPr>
            <a:spLocks noChangeArrowheads="1"/>
          </p:cNvSpPr>
          <p:nvPr/>
        </p:nvSpPr>
        <p:spPr bwMode="auto">
          <a:xfrm>
            <a:off x="2661285" y="5121275"/>
            <a:ext cx="2025650" cy="379413"/>
          </a:xfrm>
          <a:prstGeom prst="rect">
            <a:avLst/>
          </a:prstGeom>
          <a:noFill/>
          <a:ln>
            <a:noFill/>
          </a:ln>
        </p:spPr>
        <p:txBody>
          <a:bodyPr>
            <a:spAutoFit/>
          </a:bodyPr>
          <a:lstStyle/>
          <a:p>
            <a:pPr algn="r" eaLnBrk="1" hangingPunct="1"/>
            <a:r>
              <a:rPr lang="zh-CN" altLang="en-US" b="1">
                <a:solidFill>
                  <a:srgbClr val="EB6422"/>
                </a:solidFill>
                <a:latin typeface="微软雅黑 Light" panose="020B0502040204020203" charset="-122"/>
                <a:ea typeface="微软雅黑 Light" panose="020B0502040204020203" charset="-122"/>
                <a:cs typeface="微软雅黑 Light" panose="020B0502040204020203" charset="-122"/>
                <a:sym typeface="方正姚体" charset="0"/>
              </a:rPr>
              <a:t>气压高度计</a:t>
            </a:r>
          </a:p>
        </p:txBody>
      </p:sp>
      <p:sp>
        <p:nvSpPr>
          <p:cNvPr id="18445" name="TextBox 30"/>
          <p:cNvSpPr>
            <a:spLocks noChangeArrowheads="1"/>
          </p:cNvSpPr>
          <p:nvPr/>
        </p:nvSpPr>
        <p:spPr bwMode="auto">
          <a:xfrm>
            <a:off x="2423478" y="5584825"/>
            <a:ext cx="2747962" cy="590550"/>
          </a:xfrm>
          <a:prstGeom prst="rect">
            <a:avLst/>
          </a:prstGeom>
          <a:noFill/>
          <a:ln>
            <a:noFill/>
          </a:ln>
        </p:spPr>
        <p:txBody>
          <a:bodyPr>
            <a:spAutoFit/>
          </a:bodyPr>
          <a:lstStyle/>
          <a:p>
            <a:pPr eaLnBrk="1" hangingPunct="1"/>
            <a:r>
              <a:rPr lang="en-US" altLang="zh-CN" sz="1600">
                <a:solidFill>
                  <a:srgbClr val="FFFFFF"/>
                </a:solidFill>
                <a:latin typeface="微软雅黑 Light" panose="020B0502040204020203" charset="-122"/>
                <a:ea typeface="微软雅黑 Light" panose="020B0502040204020203" charset="-122"/>
                <a:cs typeface="微软雅黑 Light" panose="020B0502040204020203" charset="-122"/>
                <a:sym typeface="方正姚体" charset="0"/>
              </a:rPr>
              <a:t>           </a:t>
            </a:r>
            <a:r>
              <a:rPr lang="zh-CN" altLang="en-US" sz="1600">
                <a:solidFill>
                  <a:srgbClr val="FFFFFF"/>
                </a:solidFill>
                <a:latin typeface="微软雅黑 Light" panose="020B0502040204020203" charset="-122"/>
                <a:ea typeface="微软雅黑 Light" panose="020B0502040204020203" charset="-122"/>
                <a:cs typeface="微软雅黑 Light" panose="020B0502040204020203" charset="-122"/>
                <a:sym typeface="方正姚体" charset="0"/>
              </a:rPr>
              <a:t>量程：300-1100hpa</a:t>
            </a:r>
          </a:p>
          <a:p>
            <a:pPr eaLnBrk="1" hangingPunct="1"/>
            <a:r>
              <a:rPr lang="zh-CN" altLang="en-US" sz="1600">
                <a:solidFill>
                  <a:srgbClr val="FFFFFF"/>
                </a:solidFill>
                <a:latin typeface="微软雅黑 Light" panose="020B0502040204020203" charset="-122"/>
                <a:ea typeface="微软雅黑 Light" panose="020B0502040204020203" charset="-122"/>
                <a:cs typeface="微软雅黑 Light" panose="020B0502040204020203" charset="-122"/>
                <a:sym typeface="方正姚体" charset="0"/>
              </a:rPr>
              <a:t>（海平面-500m~+9000m）</a:t>
            </a:r>
          </a:p>
        </p:txBody>
      </p:sp>
      <p:sp>
        <p:nvSpPr>
          <p:cNvPr id="18446" name="TextBox 33"/>
          <p:cNvSpPr>
            <a:spLocks noChangeArrowheads="1"/>
          </p:cNvSpPr>
          <p:nvPr/>
        </p:nvSpPr>
        <p:spPr bwMode="auto">
          <a:xfrm>
            <a:off x="5532120" y="4316413"/>
            <a:ext cx="1590675" cy="381000"/>
          </a:xfrm>
          <a:prstGeom prst="rect">
            <a:avLst/>
          </a:prstGeom>
          <a:noFill/>
          <a:ln>
            <a:noFill/>
          </a:ln>
        </p:spPr>
        <p:txBody>
          <a:bodyPr>
            <a:spAutoFit/>
          </a:bodyPr>
          <a:lstStyle/>
          <a:p>
            <a:pPr algn="r" eaLnBrk="1" hangingPunct="1"/>
            <a:r>
              <a:rPr lang="zh-CN" altLang="en-US" b="1">
                <a:solidFill>
                  <a:srgbClr val="EB6422"/>
                </a:solidFill>
                <a:latin typeface="微软雅黑 Light" panose="020B0502040204020203" charset="-122"/>
                <a:ea typeface="微软雅黑 Light" panose="020B0502040204020203" charset="-122"/>
                <a:cs typeface="微软雅黑 Light" panose="020B0502040204020203" charset="-122"/>
                <a:sym typeface="方正姚体" charset="0"/>
              </a:rPr>
              <a:t>9轴传感器</a:t>
            </a:r>
          </a:p>
        </p:txBody>
      </p:sp>
      <p:sp>
        <p:nvSpPr>
          <p:cNvPr id="18447" name="TextBox 34"/>
          <p:cNvSpPr>
            <a:spLocks noChangeArrowheads="1"/>
          </p:cNvSpPr>
          <p:nvPr/>
        </p:nvSpPr>
        <p:spPr bwMode="auto">
          <a:xfrm>
            <a:off x="5532120" y="4749483"/>
            <a:ext cx="2022475" cy="835025"/>
          </a:xfrm>
          <a:prstGeom prst="rect">
            <a:avLst/>
          </a:prstGeom>
          <a:noFill/>
          <a:ln>
            <a:noFill/>
          </a:ln>
        </p:spPr>
        <p:txBody>
          <a:bodyPr>
            <a:spAutoFit/>
          </a:bodyPr>
          <a:lstStyle/>
          <a:p>
            <a:pPr algn="r" eaLnBrk="1" hangingPunct="1"/>
            <a:r>
              <a:rPr lang="zh-CN" altLang="en-US" sz="1600">
                <a:solidFill>
                  <a:srgbClr val="FFFFFF"/>
                </a:solidFill>
                <a:latin typeface="微软雅黑 Light" panose="020B0502040204020203" charset="-122"/>
                <a:ea typeface="微软雅黑 Light" panose="020B0502040204020203" charset="-122"/>
                <a:cs typeface="微软雅黑 Light" panose="020B0502040204020203" charset="-122"/>
                <a:sym typeface="方正姚体" charset="0"/>
              </a:rPr>
              <a:t>三轴加速度计</a:t>
            </a:r>
          </a:p>
          <a:p>
            <a:pPr algn="r" eaLnBrk="1" hangingPunct="1"/>
            <a:r>
              <a:rPr lang="zh-CN" altLang="en-US" sz="1600">
                <a:solidFill>
                  <a:srgbClr val="FFFFFF"/>
                </a:solidFill>
                <a:latin typeface="微软雅黑 Light" panose="020B0502040204020203" charset="-122"/>
                <a:ea typeface="微软雅黑 Light" panose="020B0502040204020203" charset="-122"/>
                <a:cs typeface="微软雅黑 Light" panose="020B0502040204020203" charset="-122"/>
                <a:sym typeface="方正姚体" charset="0"/>
              </a:rPr>
              <a:t>三轴角速度计</a:t>
            </a:r>
          </a:p>
          <a:p>
            <a:pPr algn="r" eaLnBrk="1" hangingPunct="1"/>
            <a:r>
              <a:rPr lang="zh-CN" altLang="en-US" sz="1600">
                <a:solidFill>
                  <a:srgbClr val="FFFFFF"/>
                </a:solidFill>
                <a:latin typeface="微软雅黑 Light" panose="020B0502040204020203" charset="-122"/>
                <a:ea typeface="微软雅黑 Light" panose="020B0502040204020203" charset="-122"/>
                <a:cs typeface="微软雅黑 Light" panose="020B0502040204020203" charset="-122"/>
                <a:sym typeface="方正姚体" charset="0"/>
              </a:rPr>
              <a:t>三轴磁强计</a:t>
            </a:r>
          </a:p>
        </p:txBody>
      </p:sp>
      <p:sp>
        <p:nvSpPr>
          <p:cNvPr id="18448" name="TextBox 35"/>
          <p:cNvSpPr>
            <a:spLocks noChangeArrowheads="1"/>
          </p:cNvSpPr>
          <p:nvPr/>
        </p:nvSpPr>
        <p:spPr bwMode="auto">
          <a:xfrm>
            <a:off x="679133" y="2809875"/>
            <a:ext cx="1395412" cy="379413"/>
          </a:xfrm>
          <a:prstGeom prst="rect">
            <a:avLst/>
          </a:prstGeom>
          <a:noFill/>
          <a:ln>
            <a:noFill/>
          </a:ln>
        </p:spPr>
        <p:txBody>
          <a:bodyPr>
            <a:spAutoFit/>
          </a:bodyPr>
          <a:lstStyle/>
          <a:p>
            <a:pPr eaLnBrk="1" hangingPunct="1"/>
            <a:r>
              <a:rPr lang="zh-CN" altLang="en-US" b="1">
                <a:solidFill>
                  <a:srgbClr val="EB6422"/>
                </a:solidFill>
                <a:latin typeface="微软雅黑 Light" panose="020B0502040204020203" charset="-122"/>
                <a:ea typeface="微软雅黑 Light" panose="020B0502040204020203" charset="-122"/>
                <a:cs typeface="微软雅黑 Light" panose="020B0502040204020203" charset="-122"/>
                <a:sym typeface="方正姚体" charset="0"/>
              </a:rPr>
              <a:t>主芯片</a:t>
            </a:r>
          </a:p>
        </p:txBody>
      </p:sp>
      <p:sp>
        <p:nvSpPr>
          <p:cNvPr id="18449" name="TextBox 36"/>
          <p:cNvSpPr>
            <a:spLocks noChangeArrowheads="1"/>
          </p:cNvSpPr>
          <p:nvPr/>
        </p:nvSpPr>
        <p:spPr bwMode="auto">
          <a:xfrm>
            <a:off x="374333" y="1620838"/>
            <a:ext cx="2049462" cy="1079500"/>
          </a:xfrm>
          <a:prstGeom prst="rect">
            <a:avLst/>
          </a:prstGeom>
          <a:noFill/>
          <a:ln>
            <a:noFill/>
          </a:ln>
        </p:spPr>
        <p:txBody>
          <a:bodyPr>
            <a:spAutoFit/>
          </a:bodyPr>
          <a:lstStyle/>
          <a:p>
            <a:pPr eaLnBrk="1" hangingPunct="1"/>
            <a:r>
              <a:rPr lang="zh-CN" altLang="en-US" sz="1600">
                <a:solidFill>
                  <a:schemeClr val="bg1"/>
                </a:solidFill>
                <a:latin typeface="微软雅黑 Light" panose="020B0502040204020203" charset="-122"/>
                <a:ea typeface="微软雅黑 Light" panose="020B0502040204020203" charset="-122"/>
                <a:cs typeface="微软雅黑 Light" panose="020B0502040204020203" charset="-122"/>
                <a:sym typeface="方正姚体" charset="0"/>
              </a:rPr>
              <a:t>超低功耗，超小封装，适用于Bluetooth® 低功耗及可穿戴设备的应用。</a:t>
            </a:r>
          </a:p>
        </p:txBody>
      </p:sp>
      <p:sp>
        <p:nvSpPr>
          <p:cNvPr id="18450" name="TextBox 37"/>
          <p:cNvSpPr>
            <a:spLocks noChangeArrowheads="1"/>
          </p:cNvSpPr>
          <p:nvPr/>
        </p:nvSpPr>
        <p:spPr bwMode="auto">
          <a:xfrm>
            <a:off x="193358" y="3622675"/>
            <a:ext cx="2789237" cy="366713"/>
          </a:xfrm>
          <a:prstGeom prst="rect">
            <a:avLst/>
          </a:prstGeom>
          <a:noFill/>
          <a:ln>
            <a:noFill/>
          </a:ln>
        </p:spPr>
        <p:txBody>
          <a:bodyPr>
            <a:spAutoFit/>
          </a:bodyPr>
          <a:lstStyle/>
          <a:p>
            <a:pPr eaLnBrk="1" hangingPunct="1"/>
            <a:r>
              <a:rPr lang="zh-CN" altLang="en-US" b="1">
                <a:solidFill>
                  <a:srgbClr val="EB6422"/>
                </a:solidFill>
                <a:latin typeface="宋体" panose="02010600030101010101" pitchFamily="2" charset="-122"/>
                <a:sym typeface="方正姚体" charset="0"/>
              </a:rPr>
              <a:t>片外存储flash</a:t>
            </a:r>
          </a:p>
        </p:txBody>
      </p:sp>
      <p:sp>
        <p:nvSpPr>
          <p:cNvPr id="18451" name="TextBox 40"/>
          <p:cNvSpPr>
            <a:spLocks noChangeArrowheads="1"/>
          </p:cNvSpPr>
          <p:nvPr/>
        </p:nvSpPr>
        <p:spPr bwMode="auto">
          <a:xfrm>
            <a:off x="175895" y="4081463"/>
            <a:ext cx="2251075" cy="349250"/>
          </a:xfrm>
          <a:prstGeom prst="rect">
            <a:avLst/>
          </a:prstGeom>
          <a:noFill/>
          <a:ln>
            <a:noFill/>
          </a:ln>
        </p:spPr>
        <p:txBody>
          <a:bodyPr>
            <a:spAutoFit/>
          </a:bodyPr>
          <a:lstStyle/>
          <a:p>
            <a:pPr eaLnBrk="1" hangingPunct="1"/>
            <a:r>
              <a:rPr lang="zh-CN" altLang="en-US" sz="1600">
                <a:solidFill>
                  <a:schemeClr val="bg1"/>
                </a:solidFill>
                <a:latin typeface="微软雅黑 Light" panose="020B0502040204020203" charset="-122"/>
                <a:ea typeface="微软雅黑 Light" panose="020B0502040204020203" charset="-122"/>
                <a:cs typeface="微软雅黑 Light" panose="020B0502040204020203" charset="-122"/>
                <a:sym typeface="方正姚体" charset="0"/>
              </a:rPr>
              <a:t>32Mbit串行</a:t>
            </a:r>
            <a:r>
              <a:rPr lang="en-US" altLang="zh-CN" sz="1600">
                <a:solidFill>
                  <a:schemeClr val="bg1"/>
                </a:solidFill>
                <a:latin typeface="微软雅黑 Light" panose="020B0502040204020203" charset="-122"/>
                <a:ea typeface="微软雅黑 Light" panose="020B0502040204020203" charset="-122"/>
                <a:cs typeface="微软雅黑 Light" panose="020B0502040204020203" charset="-122"/>
                <a:sym typeface="方正姚体" charset="0"/>
              </a:rPr>
              <a:t>F</a:t>
            </a:r>
            <a:r>
              <a:rPr lang="zh-CN" altLang="en-US" sz="1600">
                <a:solidFill>
                  <a:schemeClr val="bg1"/>
                </a:solidFill>
                <a:latin typeface="微软雅黑 Light" panose="020B0502040204020203" charset="-122"/>
                <a:ea typeface="微软雅黑 Light" panose="020B0502040204020203" charset="-122"/>
                <a:cs typeface="微软雅黑 Light" panose="020B0502040204020203" charset="-122"/>
                <a:sym typeface="方正姚体" charset="0"/>
              </a:rPr>
              <a:t>lash</a:t>
            </a:r>
          </a:p>
        </p:txBody>
      </p:sp>
      <p:grpSp>
        <p:nvGrpSpPr>
          <p:cNvPr id="18452" name="组合 17"/>
          <p:cNvGrpSpPr/>
          <p:nvPr/>
        </p:nvGrpSpPr>
        <p:grpSpPr bwMode="auto">
          <a:xfrm flipH="1">
            <a:off x="321945" y="3951288"/>
            <a:ext cx="2724150" cy="90487"/>
            <a:chOff x="0" y="0"/>
            <a:chExt cx="3060340" cy="90010"/>
          </a:xfrm>
        </p:grpSpPr>
        <p:sp>
          <p:nvSpPr>
            <p:cNvPr id="18457" name="椭圆 18"/>
            <p:cNvSpPr>
              <a:spLocks noChangeArrowheads="1"/>
            </p:cNvSpPr>
            <p:nvPr/>
          </p:nvSpPr>
          <p:spPr bwMode="auto">
            <a:xfrm>
              <a:off x="0" y="0"/>
              <a:ext cx="89966" cy="90010"/>
            </a:xfrm>
            <a:prstGeom prst="ellipse">
              <a:avLst/>
            </a:prstGeom>
            <a:solidFill>
              <a:schemeClr val="bg1"/>
            </a:solidFill>
            <a:ln>
              <a:noFill/>
            </a:ln>
          </p:spPr>
          <p:txBody>
            <a:bodyPr lIns="90170" tIns="46990" rIns="90170" bIns="46990" anchor="ctr"/>
            <a:lstStyle/>
            <a:p>
              <a:pPr algn="ctr" eaLnBrk="1" hangingPunct="1"/>
              <a:endParaRPr lang="zh-CN" altLang="en-US">
                <a:solidFill>
                  <a:srgbClr val="FFFFFF"/>
                </a:solidFill>
                <a:latin typeface="宋体" panose="02010600030101010101" pitchFamily="2" charset="-122"/>
                <a:sym typeface="宋体" panose="02010600030101010101" pitchFamily="2" charset="-122"/>
              </a:endParaRPr>
            </a:p>
          </p:txBody>
        </p:sp>
        <p:sp>
          <p:nvSpPr>
            <p:cNvPr id="18458" name="直接连接符 19"/>
            <p:cNvSpPr>
              <a:spLocks noChangeShapeType="1"/>
            </p:cNvSpPr>
            <p:nvPr/>
          </p:nvSpPr>
          <p:spPr bwMode="auto">
            <a:xfrm>
              <a:off x="89966" y="45795"/>
              <a:ext cx="2970374" cy="0"/>
            </a:xfrm>
            <a:prstGeom prst="line">
              <a:avLst/>
            </a:prstGeom>
            <a:noFill/>
            <a:ln w="9525">
              <a:solidFill>
                <a:schemeClr val="bg1"/>
              </a:solidFill>
              <a:round/>
            </a:ln>
          </p:spPr>
          <p:txBody>
            <a:bodyPr/>
            <a:lstStyle/>
            <a:p>
              <a:endParaRPr lang="zh-CN" altLang="en-US"/>
            </a:p>
          </p:txBody>
        </p:sp>
      </p:grpSp>
      <p:pic>
        <p:nvPicPr>
          <p:cNvPr id="18453" name="111.pn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7359650" y="-457200"/>
            <a:ext cx="1574800" cy="1562100"/>
          </a:xfrm>
          <a:prstGeom prst="rect">
            <a:avLst/>
          </a:prstGeom>
          <a:noFill/>
          <a:ln>
            <a:noFill/>
          </a:ln>
        </p:spPr>
      </p:pic>
      <p:pic>
        <p:nvPicPr>
          <p:cNvPr id="18454" name="image2.png"/>
          <p:cNvPicPr>
            <a:picLocks noChangeAspect="1" noChangeArrowheads="1"/>
          </p:cNvPicPr>
          <p:nvPr/>
        </p:nvPicPr>
        <p:blipFill>
          <a:blip r:embed="rId5">
            <a:extLst>
              <a:ext uri="{28A0092B-C50C-407E-A947-70E740481C1C}">
                <a14:useLocalDpi xmlns:a14="http://schemas.microsoft.com/office/drawing/2010/main" xmlns="" val="0"/>
              </a:ext>
            </a:extLst>
          </a:blip>
          <a:srcRect l="28102" b="26602"/>
          <a:stretch>
            <a:fillRect/>
          </a:stretch>
        </p:blipFill>
        <p:spPr bwMode="auto">
          <a:xfrm>
            <a:off x="-6350" y="6175375"/>
            <a:ext cx="685800" cy="688975"/>
          </a:xfrm>
          <a:prstGeom prst="rect">
            <a:avLst/>
          </a:prstGeom>
          <a:noFill/>
          <a:ln>
            <a:noFill/>
          </a:ln>
        </p:spPr>
      </p:pic>
      <p:sp>
        <p:nvSpPr>
          <p:cNvPr id="18455" name="Shape 139"/>
          <p:cNvSpPr>
            <a:spLocks noGrp="1" noChangeArrowheads="1"/>
          </p:cNvSpPr>
          <p:nvPr/>
        </p:nvSpPr>
        <p:spPr bwMode="auto">
          <a:xfrm>
            <a:off x="679450" y="587375"/>
            <a:ext cx="4137025" cy="584200"/>
          </a:xfrm>
          <a:prstGeom prst="rect">
            <a:avLst/>
          </a:prstGeom>
          <a:noFill/>
          <a:ln>
            <a:noFill/>
          </a:ln>
        </p:spPr>
        <p:txBody>
          <a:bodyPr lIns="0" tIns="0" rIns="0" bIns="0" anchor="ctr"/>
          <a:lstStyle/>
          <a:p>
            <a:pPr eaLnBrk="1" hangingPunct="1"/>
            <a:r>
              <a:rPr lang="en-US" altLang="zh-CN" sz="2400" b="1" dirty="0" smtClean="0">
                <a:solidFill>
                  <a:srgbClr val="EC6522"/>
                </a:solidFill>
                <a:latin typeface="微软雅黑 Light" panose="020B0502040204020203" charset="-122"/>
                <a:ea typeface="微软雅黑 Light" panose="020B0502040204020203" charset="-122"/>
                <a:cs typeface="微软雅黑 Light" panose="020B0502040204020203" charset="-122"/>
              </a:rPr>
              <a:t>EZS</a:t>
            </a:r>
            <a:r>
              <a:rPr lang="zh-CN" altLang="en-US" sz="2400" dirty="0" smtClean="0">
                <a:solidFill>
                  <a:srgbClr val="EC6522"/>
                </a:solidFill>
                <a:latin typeface="微软雅黑 Light" panose="020B0502040204020203" charset="-122"/>
                <a:ea typeface="微软雅黑 Light" panose="020B0502040204020203" charset="-122"/>
                <a:cs typeface="微软雅黑 Light" panose="020B0502040204020203" charset="-122"/>
              </a:rPr>
              <a:t>运动传感器 </a:t>
            </a:r>
            <a:endParaRPr lang="zh-CN" altLang="en-US" sz="2400" dirty="0">
              <a:solidFill>
                <a:srgbClr val="EC6522"/>
              </a:solidFill>
              <a:latin typeface="微软雅黑 Light" panose="020B0502040204020203" charset="-122"/>
              <a:ea typeface="微软雅黑 Light" panose="020B0502040204020203" charset="-122"/>
              <a:cs typeface="微软雅黑 Light" panose="020B0502040204020203" charset="-122"/>
            </a:endParaRPr>
          </a:p>
        </p:txBody>
      </p:sp>
      <p:pic>
        <p:nvPicPr>
          <p:cNvPr id="18456" name="图片 1" descr="hengtiao"/>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22225" y="1001713"/>
            <a:ext cx="4278313" cy="315912"/>
          </a:xfrm>
          <a:prstGeom prst="rect">
            <a:avLst/>
          </a:prstGeom>
          <a:noFill/>
          <a:ln>
            <a:noFill/>
          </a:ln>
        </p:spPr>
      </p:pic>
    </p:spTree>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Text Box 7"/>
          <p:cNvSpPr txBox="1">
            <a:spLocks noChangeArrowheads="1"/>
          </p:cNvSpPr>
          <p:nvPr/>
        </p:nvSpPr>
        <p:spPr bwMode="auto">
          <a:xfrm>
            <a:off x="1174750" y="2192338"/>
            <a:ext cx="2503488" cy="639762"/>
          </a:xfrm>
          <a:prstGeom prst="rect">
            <a:avLst/>
          </a:prstGeom>
          <a:noFill/>
          <a:ln>
            <a:noFill/>
          </a:ln>
        </p:spPr>
        <p:txBody>
          <a:bodyPr>
            <a:spAutoFit/>
          </a:bodyP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endParaRPr kumimoji="0" lang="zh-CN" altLang="en-US" sz="1800">
              <a:solidFill>
                <a:schemeClr val="bg1"/>
              </a:solidFill>
            </a:endParaRPr>
          </a:p>
          <a:p>
            <a:pPr eaLnBrk="1" hangingPunct="1"/>
            <a:endParaRPr kumimoji="0" lang="zh-CN" altLang="en-US" sz="1800">
              <a:solidFill>
                <a:schemeClr val="bg1"/>
              </a:solidFill>
            </a:endParaRPr>
          </a:p>
        </p:txBody>
      </p:sp>
      <p:pic>
        <p:nvPicPr>
          <p:cNvPr id="22537" name="111.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359650" y="-457200"/>
            <a:ext cx="1574800" cy="1562100"/>
          </a:xfrm>
          <a:prstGeom prst="rect">
            <a:avLst/>
          </a:prstGeom>
          <a:noFill/>
          <a:ln>
            <a:noFill/>
          </a:ln>
        </p:spPr>
      </p:pic>
      <p:pic>
        <p:nvPicPr>
          <p:cNvPr id="22538" name="image2.png"/>
          <p:cNvPicPr>
            <a:picLocks noChangeAspect="1" noChangeArrowheads="1"/>
          </p:cNvPicPr>
          <p:nvPr/>
        </p:nvPicPr>
        <p:blipFill>
          <a:blip r:embed="rId3">
            <a:extLst>
              <a:ext uri="{28A0092B-C50C-407E-A947-70E740481C1C}">
                <a14:useLocalDpi xmlns:a14="http://schemas.microsoft.com/office/drawing/2010/main" xmlns="" val="0"/>
              </a:ext>
            </a:extLst>
          </a:blip>
          <a:srcRect l="28102" b="26602"/>
          <a:stretch>
            <a:fillRect/>
          </a:stretch>
        </p:blipFill>
        <p:spPr bwMode="auto">
          <a:xfrm>
            <a:off x="-6350" y="6175375"/>
            <a:ext cx="685800" cy="688975"/>
          </a:xfrm>
          <a:prstGeom prst="rect">
            <a:avLst/>
          </a:prstGeom>
          <a:noFill/>
          <a:ln>
            <a:noFill/>
          </a:ln>
        </p:spPr>
      </p:pic>
      <p:sp>
        <p:nvSpPr>
          <p:cNvPr id="22539" name="Shape 139"/>
          <p:cNvSpPr>
            <a:spLocks noGrp="1" noChangeArrowheads="1"/>
          </p:cNvSpPr>
          <p:nvPr/>
        </p:nvSpPr>
        <p:spPr bwMode="auto">
          <a:xfrm>
            <a:off x="733425" y="587375"/>
            <a:ext cx="4864100" cy="584200"/>
          </a:xfrm>
          <a:prstGeom prst="rect">
            <a:avLst/>
          </a:prstGeom>
          <a:noFill/>
          <a:ln>
            <a:noFill/>
          </a:ln>
        </p:spPr>
        <p:txBody>
          <a:bodyPr lIns="0" tIns="0" rIns="0" bIns="0" anchor="ctr"/>
          <a:lstStyle/>
          <a:p>
            <a:pPr eaLnBrk="1" hangingPunct="1"/>
            <a:r>
              <a:rPr lang="en-US" altLang="zh-CN" sz="2200">
                <a:solidFill>
                  <a:srgbClr val="EC6522"/>
                </a:solidFill>
                <a:latin typeface="微软雅黑 Light" panose="020B0502040204020203" charset="-122"/>
                <a:ea typeface="微软雅黑 Light" panose="020B0502040204020203" charset="-122"/>
                <a:cs typeface="微软雅黑 Light" panose="020B0502040204020203" charset="-122"/>
              </a:rPr>
              <a:t>EZS </a:t>
            </a:r>
            <a:r>
              <a:rPr lang="zh-CN" altLang="en-US" sz="2200">
                <a:solidFill>
                  <a:srgbClr val="EC6522"/>
                </a:solidFill>
                <a:latin typeface="微软雅黑 Light" panose="020B0502040204020203" charset="-122"/>
                <a:ea typeface="微软雅黑 Light" panose="020B0502040204020203" charset="-122"/>
                <a:cs typeface="微软雅黑 Light" panose="020B0502040204020203" charset="-122"/>
              </a:rPr>
              <a:t>传感器 佩戴方式</a:t>
            </a:r>
          </a:p>
        </p:txBody>
      </p:sp>
      <p:pic>
        <p:nvPicPr>
          <p:cNvPr id="22540" name="图片 2" descr="hengtiao"/>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92075" y="1009650"/>
            <a:ext cx="5360988" cy="317500"/>
          </a:xfrm>
          <a:prstGeom prst="rect">
            <a:avLst/>
          </a:prstGeom>
          <a:noFill/>
          <a:ln>
            <a:noFill/>
          </a:ln>
        </p:spPr>
      </p:pic>
      <p:pic>
        <p:nvPicPr>
          <p:cNvPr id="6" name="图片 5" descr="无标题-2"/>
          <p:cNvPicPr>
            <a:picLocks noChangeAspect="1"/>
          </p:cNvPicPr>
          <p:nvPr/>
        </p:nvPicPr>
        <p:blipFill>
          <a:blip r:embed="rId5"/>
          <a:stretch>
            <a:fillRect/>
          </a:stretch>
        </p:blipFill>
        <p:spPr>
          <a:xfrm>
            <a:off x="2783205" y="3801745"/>
            <a:ext cx="1681480" cy="2733040"/>
          </a:xfrm>
          <a:prstGeom prst="rect">
            <a:avLst/>
          </a:prstGeom>
        </p:spPr>
      </p:pic>
      <p:pic>
        <p:nvPicPr>
          <p:cNvPr id="7177" name="Picture 6" descr="2016.05.24-运动传感器使用效果图"/>
          <p:cNvPicPr>
            <a:picLocks noChangeAspect="1"/>
          </p:cNvPicPr>
          <p:nvPr/>
        </p:nvPicPr>
        <p:blipFill>
          <a:blip r:embed="rId6"/>
          <a:stretch>
            <a:fillRect/>
          </a:stretch>
        </p:blipFill>
        <p:spPr>
          <a:xfrm rot="3900000">
            <a:off x="208915" y="4389120"/>
            <a:ext cx="2457450" cy="1823085"/>
          </a:xfrm>
          <a:prstGeom prst="rect">
            <a:avLst/>
          </a:prstGeom>
          <a:noFill/>
          <a:ln w="9525">
            <a:noFill/>
          </a:ln>
        </p:spPr>
      </p:pic>
      <p:pic>
        <p:nvPicPr>
          <p:cNvPr id="4" name="图片 3" descr="1102_1"/>
          <p:cNvPicPr>
            <a:picLocks noChangeAspect="1"/>
          </p:cNvPicPr>
          <p:nvPr/>
        </p:nvPicPr>
        <p:blipFill>
          <a:blip r:embed="rId7"/>
          <a:stretch>
            <a:fillRect/>
          </a:stretch>
        </p:blipFill>
        <p:spPr>
          <a:xfrm>
            <a:off x="314325" y="1431290"/>
            <a:ext cx="5708015" cy="1882140"/>
          </a:xfrm>
          <a:prstGeom prst="rect">
            <a:avLst/>
          </a:prstGeom>
        </p:spPr>
      </p:pic>
      <p:pic>
        <p:nvPicPr>
          <p:cNvPr id="2" name="图片 1" descr="手环"/>
          <p:cNvPicPr>
            <a:picLocks noChangeAspect="1"/>
          </p:cNvPicPr>
          <p:nvPr/>
        </p:nvPicPr>
        <p:blipFill>
          <a:blip r:embed="rId8"/>
          <a:stretch>
            <a:fillRect/>
          </a:stretch>
        </p:blipFill>
        <p:spPr>
          <a:xfrm>
            <a:off x="4871085" y="4327525"/>
            <a:ext cx="3984625" cy="1681480"/>
          </a:xfrm>
          <a:prstGeom prst="rect">
            <a:avLst/>
          </a:prstGeom>
        </p:spPr>
      </p:pic>
      <p:pic>
        <p:nvPicPr>
          <p:cNvPr id="3" name="图片 2" descr="腰夹"/>
          <p:cNvPicPr>
            <a:picLocks noChangeAspect="1"/>
          </p:cNvPicPr>
          <p:nvPr/>
        </p:nvPicPr>
        <p:blipFill>
          <a:blip r:embed="rId9"/>
          <a:stretch>
            <a:fillRect/>
          </a:stretch>
        </p:blipFill>
        <p:spPr>
          <a:xfrm>
            <a:off x="6200140" y="1446530"/>
            <a:ext cx="2734310" cy="1866900"/>
          </a:xfrm>
          <a:prstGeom prst="rect">
            <a:avLst/>
          </a:prstGeom>
        </p:spPr>
      </p:pic>
    </p:spTree>
  </p:cSld>
  <p:clrMapOvr>
    <a:masterClrMapping/>
  </p:clrMapOvr>
  <p:transition spd="slow">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hape 139"/>
          <p:cNvSpPr>
            <a:spLocks noGrp="1" noChangeArrowheads="1"/>
          </p:cNvSpPr>
          <p:nvPr/>
        </p:nvSpPr>
        <p:spPr bwMode="auto">
          <a:xfrm>
            <a:off x="1619250" y="1468438"/>
            <a:ext cx="6581775" cy="1490662"/>
          </a:xfrm>
          <a:prstGeom prst="rect">
            <a:avLst/>
          </a:prstGeom>
          <a:noFill/>
          <a:ln>
            <a:noFill/>
          </a:ln>
        </p:spPr>
        <p:txBody>
          <a:bodyPr lIns="0" tIns="0" rIns="0" bIns="0" anchor="ctr"/>
          <a:lstStyle/>
          <a:p>
            <a:pPr eaLnBrk="1" hangingPunct="1"/>
            <a:r>
              <a:rPr lang="zh-CN" altLang="en-US" sz="3600" dirty="0">
                <a:solidFill>
                  <a:srgbClr val="EC6522"/>
                </a:solidFill>
                <a:latin typeface="微软雅黑 Light" panose="020B0502040204020203" charset="-122"/>
                <a:ea typeface="微软雅黑 Light" panose="020B0502040204020203" charset="-122"/>
                <a:cs typeface="微软雅黑 Light" panose="020B0502040204020203" charset="-122"/>
              </a:rPr>
              <a:t>EZ </a:t>
            </a:r>
            <a:r>
              <a:rPr lang="en-US" altLang="zh-CN" sz="3600" dirty="0">
                <a:solidFill>
                  <a:srgbClr val="EC6522"/>
                </a:solidFill>
                <a:latin typeface="微软雅黑 Light" panose="020B0502040204020203" charset="-122"/>
                <a:ea typeface="微软雅黑 Light" panose="020B0502040204020203" charset="-122"/>
                <a:cs typeface="微软雅黑 Light" panose="020B0502040204020203" charset="-122"/>
              </a:rPr>
              <a:t>Sport </a:t>
            </a:r>
            <a:r>
              <a:rPr lang="zh-CN" altLang="en-US" sz="3600" dirty="0" smtClean="0">
                <a:solidFill>
                  <a:srgbClr val="EC6522"/>
                </a:solidFill>
                <a:latin typeface="微软雅黑 Light" panose="020B0502040204020203" charset="-122"/>
                <a:ea typeface="微软雅黑 Light" panose="020B0502040204020203" charset="-122"/>
                <a:cs typeface="微软雅黑 Light" panose="020B0502040204020203" charset="-122"/>
              </a:rPr>
              <a:t>运动体育产品</a:t>
            </a:r>
            <a:r>
              <a:rPr lang="zh-CN" altLang="en-US" sz="3600" b="1" dirty="0" smtClean="0">
                <a:solidFill>
                  <a:srgbClr val="EC6522"/>
                </a:solidFill>
                <a:latin typeface="微软雅黑 Light" panose="020B0502040204020203" charset="-122"/>
                <a:ea typeface="微软雅黑 Light" panose="020B0502040204020203" charset="-122"/>
                <a:cs typeface="微软雅黑 Light" panose="020B0502040204020203" charset="-122"/>
              </a:rPr>
              <a:t>系列</a:t>
            </a:r>
            <a:endParaRPr lang="zh-CN" altLang="en-US" sz="3600" b="1" dirty="0">
              <a:solidFill>
                <a:srgbClr val="EC6522"/>
              </a:solidFill>
              <a:latin typeface="微软雅黑 Light" panose="020B0502040204020203" charset="-122"/>
              <a:ea typeface="微软雅黑 Light" panose="020B0502040204020203" charset="-122"/>
              <a:cs typeface="微软雅黑 Light" panose="020B0502040204020203" charset="-122"/>
            </a:endParaRPr>
          </a:p>
        </p:txBody>
      </p:sp>
      <p:sp>
        <p:nvSpPr>
          <p:cNvPr id="21506" name="Text Box 6"/>
          <p:cNvSpPr txBox="1">
            <a:spLocks noChangeArrowheads="1"/>
          </p:cNvSpPr>
          <p:nvPr/>
        </p:nvSpPr>
        <p:spPr bwMode="auto">
          <a:xfrm>
            <a:off x="1687195" y="2959100"/>
            <a:ext cx="6217285" cy="2850515"/>
          </a:xfrm>
          <a:prstGeom prst="rect">
            <a:avLst/>
          </a:prstGeom>
          <a:no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r>
              <a:rPr kumimoji="0" lang="zh-CN" altLang="en-US" sz="2000" b="1">
                <a:solidFill>
                  <a:schemeClr val="bg1"/>
                </a:solidFill>
                <a:latin typeface="微软雅黑 Light" panose="020B0502040204020203" charset="-122"/>
                <a:ea typeface="微软雅黑 Light" panose="020B0502040204020203" charset="-122"/>
                <a:cs typeface="微软雅黑 Light" panose="020B0502040204020203" charset="-122"/>
              </a:rPr>
              <a:t>  — 运动员体能训练监测系统 （</a:t>
            </a:r>
            <a:r>
              <a:rPr kumimoji="0" lang="en-US" altLang="zh-CN" sz="2000" b="1">
                <a:solidFill>
                  <a:schemeClr val="bg1"/>
                </a:solidFill>
                <a:latin typeface="微软雅黑 Light" panose="020B0502040204020203" charset="-122"/>
                <a:ea typeface="微软雅黑 Light" panose="020B0502040204020203" charset="-122"/>
                <a:cs typeface="微软雅黑 Light" panose="020B0502040204020203" charset="-122"/>
              </a:rPr>
              <a:t>EZS Fitness</a:t>
            </a:r>
            <a:r>
              <a:rPr kumimoji="0" lang="zh-CN" altLang="en-US" sz="2000" b="1">
                <a:solidFill>
                  <a:schemeClr val="bg1"/>
                </a:solidFill>
                <a:latin typeface="微软雅黑 Light" panose="020B0502040204020203" charset="-122"/>
                <a:ea typeface="微软雅黑 Light" panose="020B0502040204020203" charset="-122"/>
                <a:cs typeface="微软雅黑 Light" panose="020B0502040204020203" charset="-122"/>
              </a:rPr>
              <a:t>）</a:t>
            </a:r>
            <a:endParaRPr kumimoji="0" lang="en-US" altLang="zh-CN" sz="2000" b="1">
              <a:solidFill>
                <a:schemeClr val="bg1"/>
              </a:solidFill>
              <a:latin typeface="微软雅黑 Light" panose="020B0502040204020203" charset="-122"/>
              <a:ea typeface="微软雅黑 Light" panose="020B0502040204020203" charset="-122"/>
              <a:cs typeface="微软雅黑 Light" panose="020B0502040204020203" charset="-122"/>
            </a:endParaRPr>
          </a:p>
          <a:p>
            <a:pPr eaLnBrk="1" hangingPunct="1"/>
            <a:endParaRPr kumimoji="0" lang="en-US" altLang="zh-CN" sz="2000" b="1">
              <a:solidFill>
                <a:schemeClr val="bg1"/>
              </a:solidFill>
              <a:latin typeface="微软雅黑 Light" panose="020B0502040204020203" charset="-122"/>
              <a:ea typeface="微软雅黑 Light" panose="020B0502040204020203" charset="-122"/>
              <a:cs typeface="微软雅黑 Light" panose="020B0502040204020203" charset="-122"/>
            </a:endParaRPr>
          </a:p>
          <a:p>
            <a:pPr eaLnBrk="1" hangingPunct="1"/>
            <a:r>
              <a:rPr kumimoji="0" lang="en-US" altLang="zh-CN" sz="2000" b="1">
                <a:solidFill>
                  <a:schemeClr val="bg1"/>
                </a:solidFill>
                <a:latin typeface="微软雅黑 Light" panose="020B0502040204020203" charset="-122"/>
                <a:ea typeface="微软雅黑 Light" panose="020B0502040204020203" charset="-122"/>
                <a:cs typeface="微软雅黑 Light" panose="020B0502040204020203" charset="-122"/>
                <a:sym typeface="+mn-ea"/>
              </a:rPr>
              <a:t>  — </a:t>
            </a:r>
            <a:r>
              <a:rPr kumimoji="0" lang="zh-CN" altLang="en-US" sz="2000" b="1">
                <a:solidFill>
                  <a:schemeClr val="bg1"/>
                </a:solidFill>
                <a:latin typeface="微软雅黑 Light" panose="020B0502040204020203" charset="-122"/>
                <a:ea typeface="微软雅黑 Light" panose="020B0502040204020203" charset="-122"/>
                <a:cs typeface="微软雅黑 Light" panose="020B0502040204020203" charset="-122"/>
                <a:sym typeface="+mn-ea"/>
              </a:rPr>
              <a:t>国家举重队训练诊断监测系统 （</a:t>
            </a:r>
            <a:r>
              <a:rPr kumimoji="0" lang="en-US" altLang="zh-CN" sz="2000" b="1">
                <a:solidFill>
                  <a:schemeClr val="bg1"/>
                </a:solidFill>
                <a:latin typeface="微软雅黑 Light" panose="020B0502040204020203" charset="-122"/>
                <a:ea typeface="微软雅黑 Light" panose="020B0502040204020203" charset="-122"/>
                <a:cs typeface="微软雅黑 Light" panose="020B0502040204020203" charset="-122"/>
                <a:sym typeface="+mn-ea"/>
              </a:rPr>
              <a:t>EZS Power</a:t>
            </a:r>
            <a:r>
              <a:rPr kumimoji="0" lang="zh-CN" altLang="en-US" sz="2000" b="1">
                <a:solidFill>
                  <a:schemeClr val="bg1"/>
                </a:solidFill>
                <a:latin typeface="微软雅黑 Light" panose="020B0502040204020203" charset="-122"/>
                <a:ea typeface="微软雅黑 Light" panose="020B0502040204020203" charset="-122"/>
                <a:cs typeface="微软雅黑 Light" panose="020B0502040204020203" charset="-122"/>
                <a:sym typeface="+mn-ea"/>
              </a:rPr>
              <a:t>）</a:t>
            </a:r>
          </a:p>
          <a:p>
            <a:pPr eaLnBrk="1" hangingPunct="1"/>
            <a:endParaRPr kumimoji="0" lang="en-US" altLang="zh-CN" sz="2000" b="1">
              <a:solidFill>
                <a:schemeClr val="bg1"/>
              </a:solidFill>
              <a:latin typeface="微软雅黑 Light" panose="020B0502040204020203" charset="-122"/>
              <a:ea typeface="微软雅黑 Light" panose="020B0502040204020203" charset="-122"/>
              <a:cs typeface="微软雅黑 Light" panose="020B0502040204020203" charset="-122"/>
            </a:endParaRPr>
          </a:p>
          <a:p>
            <a:pPr eaLnBrk="1" hangingPunct="1"/>
            <a:r>
              <a:rPr kumimoji="0" lang="en-US" altLang="zh-CN" sz="2000" b="1">
                <a:solidFill>
                  <a:schemeClr val="bg1"/>
                </a:solidFill>
                <a:latin typeface="微软雅黑 Light" panose="020B0502040204020203" charset="-122"/>
                <a:ea typeface="微软雅黑 Light" panose="020B0502040204020203" charset="-122"/>
                <a:cs typeface="微软雅黑 Light" panose="020B0502040204020203" charset="-122"/>
              </a:rPr>
              <a:t>  — </a:t>
            </a:r>
            <a:r>
              <a:rPr kumimoji="0" lang="zh-CN" altLang="en-US" sz="2000" b="1">
                <a:solidFill>
                  <a:schemeClr val="bg1"/>
                </a:solidFill>
                <a:latin typeface="微软雅黑 Light" panose="020B0502040204020203" charset="-122"/>
                <a:ea typeface="微软雅黑 Light" panose="020B0502040204020203" charset="-122"/>
                <a:cs typeface="微软雅黑 Light" panose="020B0502040204020203" charset="-122"/>
              </a:rPr>
              <a:t>教练视频实时诊断分析系统 （</a:t>
            </a:r>
            <a:r>
              <a:rPr kumimoji="0" lang="en-US" altLang="zh-CN" sz="2000" b="1">
                <a:solidFill>
                  <a:schemeClr val="bg1"/>
                </a:solidFill>
                <a:latin typeface="微软雅黑 Light" panose="020B0502040204020203" charset="-122"/>
                <a:ea typeface="微软雅黑 Light" panose="020B0502040204020203" charset="-122"/>
                <a:cs typeface="微软雅黑 Light" panose="020B0502040204020203" charset="-122"/>
              </a:rPr>
              <a:t>EZS Coach</a:t>
            </a:r>
            <a:r>
              <a:rPr kumimoji="0" lang="zh-CN" altLang="en-US" sz="2000" b="1">
                <a:solidFill>
                  <a:schemeClr val="bg1"/>
                </a:solidFill>
                <a:latin typeface="微软雅黑 Light" panose="020B0502040204020203" charset="-122"/>
                <a:ea typeface="微软雅黑 Light" panose="020B0502040204020203" charset="-122"/>
                <a:cs typeface="微软雅黑 Light" panose="020B0502040204020203" charset="-122"/>
              </a:rPr>
              <a:t>）</a:t>
            </a:r>
          </a:p>
          <a:p>
            <a:pPr eaLnBrk="1" hangingPunct="1"/>
            <a:r>
              <a:rPr kumimoji="0" lang="zh-CN" altLang="en-US" sz="2000" b="1">
                <a:solidFill>
                  <a:schemeClr val="bg1"/>
                </a:solidFill>
                <a:latin typeface="微软雅黑 Light" panose="020B0502040204020203" charset="-122"/>
                <a:ea typeface="微软雅黑 Light" panose="020B0502040204020203" charset="-122"/>
                <a:cs typeface="微软雅黑 Light" panose="020B0502040204020203" charset="-122"/>
                <a:sym typeface="+mn-ea"/>
              </a:rPr>
              <a:t> </a:t>
            </a:r>
          </a:p>
          <a:p>
            <a:pPr eaLnBrk="1" hangingPunct="1"/>
            <a:r>
              <a:rPr kumimoji="0" lang="zh-CN" altLang="en-US" sz="2000" b="1">
                <a:solidFill>
                  <a:schemeClr val="bg1"/>
                </a:solidFill>
                <a:latin typeface="微软雅黑 Light" panose="020B0502040204020203" charset="-122"/>
                <a:ea typeface="微软雅黑 Light" panose="020B0502040204020203" charset="-122"/>
                <a:cs typeface="微软雅黑 Light" panose="020B0502040204020203" charset="-122"/>
                <a:sym typeface="+mn-ea"/>
              </a:rPr>
              <a:t> </a:t>
            </a:r>
            <a:r>
              <a:rPr kumimoji="0" lang="en-US" altLang="zh-CN" sz="2000" b="1">
                <a:solidFill>
                  <a:schemeClr val="bg1"/>
                </a:solidFill>
                <a:latin typeface="微软雅黑 Light" panose="020B0502040204020203" charset="-122"/>
                <a:ea typeface="微软雅黑 Light" panose="020B0502040204020203" charset="-122"/>
                <a:cs typeface="微软雅黑 Light" panose="020B0502040204020203" charset="-122"/>
                <a:sym typeface="+mn-ea"/>
              </a:rPr>
              <a:t>— </a:t>
            </a:r>
            <a:r>
              <a:rPr kumimoji="0" lang="zh-CN" altLang="en-US" sz="2000" b="1">
                <a:solidFill>
                  <a:schemeClr val="bg1"/>
                </a:solidFill>
                <a:latin typeface="微软雅黑 Light" panose="020B0502040204020203" charset="-122"/>
                <a:ea typeface="微软雅黑 Light" panose="020B0502040204020203" charset="-122"/>
                <a:cs typeface="微软雅黑 Light" panose="020B0502040204020203" charset="-122"/>
                <a:sym typeface="+mn-ea"/>
              </a:rPr>
              <a:t>北京体科所数字化体能训练中心系统 （</a:t>
            </a:r>
            <a:r>
              <a:rPr kumimoji="0" lang="en-US" altLang="zh-CN" sz="2000" b="1">
                <a:solidFill>
                  <a:schemeClr val="bg1"/>
                </a:solidFill>
                <a:latin typeface="微软雅黑 Light" panose="020B0502040204020203" charset="-122"/>
                <a:ea typeface="微软雅黑 Light" panose="020B0502040204020203" charset="-122"/>
                <a:cs typeface="微软雅黑 Light" panose="020B0502040204020203" charset="-122"/>
                <a:sym typeface="+mn-ea"/>
              </a:rPr>
              <a:t>BRISS</a:t>
            </a:r>
            <a:r>
              <a:rPr kumimoji="0" lang="zh-CN" altLang="en-US" sz="2000" b="1">
                <a:solidFill>
                  <a:schemeClr val="bg1"/>
                </a:solidFill>
                <a:latin typeface="微软雅黑 Light" panose="020B0502040204020203" charset="-122"/>
                <a:ea typeface="微软雅黑 Light" panose="020B0502040204020203" charset="-122"/>
                <a:cs typeface="微软雅黑 Light" panose="020B0502040204020203" charset="-122"/>
                <a:sym typeface="+mn-ea"/>
              </a:rPr>
              <a:t>）</a:t>
            </a:r>
          </a:p>
          <a:p>
            <a:pPr eaLnBrk="1" hangingPunct="1"/>
            <a:endParaRPr kumimoji="0" lang="zh-CN" altLang="en-US" sz="2000" b="1">
              <a:solidFill>
                <a:schemeClr val="bg1"/>
              </a:solidFill>
              <a:latin typeface="微软雅黑 Light" panose="020B0502040204020203" charset="-122"/>
              <a:ea typeface="微软雅黑 Light" panose="020B0502040204020203" charset="-122"/>
              <a:cs typeface="微软雅黑 Light" panose="020B0502040204020203" charset="-122"/>
              <a:sym typeface="+mn-ea"/>
            </a:endParaRPr>
          </a:p>
          <a:p>
            <a:pPr eaLnBrk="1" hangingPunct="1"/>
            <a:r>
              <a:rPr kumimoji="0" lang="en-US" altLang="zh-CN" sz="2000" b="1">
                <a:solidFill>
                  <a:schemeClr val="bg1"/>
                </a:solidFill>
                <a:latin typeface="微软雅黑 Light" panose="020B0502040204020203" charset="-122"/>
                <a:ea typeface="微软雅黑 Light" panose="020B0502040204020203" charset="-122"/>
                <a:cs typeface="微软雅黑 Light" panose="020B0502040204020203" charset="-122"/>
                <a:sym typeface="+mn-ea"/>
              </a:rPr>
              <a:t>  — </a:t>
            </a:r>
            <a:r>
              <a:rPr lang="zh-CN" altLang="en-US" sz="2000" b="1">
                <a:solidFill>
                  <a:schemeClr val="bg1"/>
                </a:solidFill>
                <a:latin typeface="微软雅黑 Light" panose="020B0502040204020203" charset="-122"/>
                <a:ea typeface="微软雅黑 Light" panose="020B0502040204020203" charset="-122"/>
                <a:cs typeface="微软雅黑 Light" panose="020B0502040204020203" charset="-122"/>
                <a:sym typeface="+mn-ea"/>
              </a:rPr>
              <a:t>高尔夫挥杆轨迹智能分析仪 （</a:t>
            </a:r>
            <a:r>
              <a:rPr lang="en-US" altLang="zh-CN" sz="2000" b="1">
                <a:solidFill>
                  <a:schemeClr val="bg1"/>
                </a:solidFill>
                <a:latin typeface="微软雅黑 Light" panose="020B0502040204020203" charset="-122"/>
                <a:ea typeface="微软雅黑 Light" panose="020B0502040204020203" charset="-122"/>
                <a:cs typeface="微软雅黑 Light" panose="020B0502040204020203" charset="-122"/>
                <a:sym typeface="+mn-ea"/>
              </a:rPr>
              <a:t>EZS Golf</a:t>
            </a:r>
            <a:r>
              <a:rPr lang="zh-CN" altLang="en-US" sz="2000" b="1">
                <a:solidFill>
                  <a:schemeClr val="bg1"/>
                </a:solidFill>
                <a:latin typeface="微软雅黑 Light" panose="020B0502040204020203" charset="-122"/>
                <a:ea typeface="微软雅黑 Light" panose="020B0502040204020203" charset="-122"/>
                <a:cs typeface="微软雅黑 Light" panose="020B0502040204020203" charset="-122"/>
                <a:sym typeface="+mn-ea"/>
              </a:rPr>
              <a:t>）</a:t>
            </a:r>
            <a:endParaRPr kumimoji="0" lang="zh-CN" altLang="en-US" sz="2000" b="1">
              <a:solidFill>
                <a:schemeClr val="bg1"/>
              </a:solidFill>
              <a:latin typeface="微软雅黑 Light" panose="020B0502040204020203" charset="-122"/>
              <a:ea typeface="微软雅黑 Light" panose="020B0502040204020203" charset="-122"/>
              <a:cs typeface="微软雅黑 Light" panose="020B0502040204020203" charset="-122"/>
              <a:sym typeface="+mn-ea"/>
            </a:endParaRPr>
          </a:p>
        </p:txBody>
      </p:sp>
      <p:pic>
        <p:nvPicPr>
          <p:cNvPr id="21507" name="111.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359650" y="-457200"/>
            <a:ext cx="1574800" cy="1562100"/>
          </a:xfrm>
          <a:prstGeom prst="rect">
            <a:avLst/>
          </a:prstGeom>
          <a:noFill/>
          <a:ln>
            <a:noFill/>
          </a:ln>
        </p:spPr>
      </p:pic>
      <p:pic>
        <p:nvPicPr>
          <p:cNvPr id="21508" name="image2.png"/>
          <p:cNvPicPr>
            <a:picLocks noChangeAspect="1" noChangeArrowheads="1"/>
          </p:cNvPicPr>
          <p:nvPr/>
        </p:nvPicPr>
        <p:blipFill>
          <a:blip r:embed="rId3">
            <a:extLst>
              <a:ext uri="{28A0092B-C50C-407E-A947-70E740481C1C}">
                <a14:useLocalDpi xmlns:a14="http://schemas.microsoft.com/office/drawing/2010/main" xmlns="" val="0"/>
              </a:ext>
            </a:extLst>
          </a:blip>
          <a:srcRect l="28102" b="26602"/>
          <a:stretch>
            <a:fillRect/>
          </a:stretch>
        </p:blipFill>
        <p:spPr bwMode="auto">
          <a:xfrm>
            <a:off x="-6350" y="6175375"/>
            <a:ext cx="685800" cy="688975"/>
          </a:xfrm>
          <a:prstGeom prst="rect">
            <a:avLst/>
          </a:prstGeom>
          <a:noFill/>
          <a:ln>
            <a:noFill/>
          </a:ln>
        </p:spPr>
      </p:pic>
      <p:pic>
        <p:nvPicPr>
          <p:cNvPr id="21509" name="图片 4" descr="未标888题-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79133" y="835025"/>
            <a:ext cx="2014537" cy="2016125"/>
          </a:xfrm>
          <a:prstGeom prst="rect">
            <a:avLst/>
          </a:prstGeom>
          <a:noFill/>
          <a:ln>
            <a:noFill/>
          </a:ln>
        </p:spPr>
      </p:pic>
    </p:spTree>
  </p:cSld>
  <p:clrMapOvr>
    <a:masterClrMapping/>
  </p:clrMapOvr>
  <p:transition spd="slow">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111.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359650" y="-457200"/>
            <a:ext cx="1574800" cy="1562100"/>
          </a:xfrm>
          <a:prstGeom prst="rect">
            <a:avLst/>
          </a:prstGeom>
          <a:noFill/>
          <a:ln>
            <a:noFill/>
          </a:ln>
        </p:spPr>
      </p:pic>
      <p:pic>
        <p:nvPicPr>
          <p:cNvPr id="22530" name="image2.png"/>
          <p:cNvPicPr>
            <a:picLocks noChangeAspect="1" noChangeArrowheads="1"/>
          </p:cNvPicPr>
          <p:nvPr/>
        </p:nvPicPr>
        <p:blipFill>
          <a:blip r:embed="rId3">
            <a:extLst>
              <a:ext uri="{28A0092B-C50C-407E-A947-70E740481C1C}">
                <a14:useLocalDpi xmlns:a14="http://schemas.microsoft.com/office/drawing/2010/main" xmlns="" val="0"/>
              </a:ext>
            </a:extLst>
          </a:blip>
          <a:srcRect l="28102" b="26602"/>
          <a:stretch>
            <a:fillRect/>
          </a:stretch>
        </p:blipFill>
        <p:spPr bwMode="auto">
          <a:xfrm>
            <a:off x="-6350" y="6175375"/>
            <a:ext cx="685800" cy="688975"/>
          </a:xfrm>
          <a:prstGeom prst="rect">
            <a:avLst/>
          </a:prstGeom>
          <a:noFill/>
          <a:ln>
            <a:noFill/>
          </a:ln>
        </p:spPr>
      </p:pic>
      <p:sp>
        <p:nvSpPr>
          <p:cNvPr id="22531" name="Shape 139"/>
          <p:cNvSpPr>
            <a:spLocks noGrp="1" noChangeArrowheads="1"/>
          </p:cNvSpPr>
          <p:nvPr/>
        </p:nvSpPr>
        <p:spPr bwMode="auto">
          <a:xfrm>
            <a:off x="493713" y="587375"/>
            <a:ext cx="3978275" cy="584200"/>
          </a:xfrm>
          <a:prstGeom prst="rect">
            <a:avLst/>
          </a:prstGeom>
          <a:noFill/>
          <a:ln>
            <a:noFill/>
          </a:ln>
        </p:spPr>
        <p:txBody>
          <a:bodyPr lIns="0" tIns="0" rIns="0" bIns="0" anchor="ctr"/>
          <a:lstStyle/>
          <a:p>
            <a:pPr eaLnBrk="1" hangingPunct="1"/>
            <a:r>
              <a:rPr lang="en-US" altLang="zh-CN" sz="2200" b="1">
                <a:solidFill>
                  <a:srgbClr val="EC6522"/>
                </a:solidFill>
                <a:latin typeface="微软雅黑 Light" panose="020B0502040204020203" charset="-122"/>
                <a:ea typeface="微软雅黑 Light" panose="020B0502040204020203" charset="-122"/>
                <a:cs typeface="微软雅黑 Light" panose="020B0502040204020203" charset="-122"/>
              </a:rPr>
              <a:t>EZS Fitness </a:t>
            </a:r>
            <a:r>
              <a:rPr lang="zh-CN" altLang="en-US" sz="2200">
                <a:solidFill>
                  <a:srgbClr val="EC6522"/>
                </a:solidFill>
                <a:latin typeface="微软雅黑 Light" panose="020B0502040204020203" charset="-122"/>
                <a:ea typeface="微软雅黑 Light" panose="020B0502040204020203" charset="-122"/>
                <a:cs typeface="微软雅黑 Light" panose="020B0502040204020203" charset="-122"/>
              </a:rPr>
              <a:t>产品数据与分析</a:t>
            </a:r>
          </a:p>
        </p:txBody>
      </p:sp>
      <p:pic>
        <p:nvPicPr>
          <p:cNvPr id="22532" name="图片 3" descr="hengtiao"/>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2225" y="1001713"/>
            <a:ext cx="4278313" cy="315912"/>
          </a:xfrm>
          <a:prstGeom prst="rect">
            <a:avLst/>
          </a:prstGeom>
          <a:noFill/>
          <a:ln>
            <a:noFill/>
          </a:ln>
        </p:spPr>
      </p:pic>
      <p:pic>
        <p:nvPicPr>
          <p:cNvPr id="22533" name="图片 1" descr="4.jpg"/>
          <p:cNvPicPr>
            <a:picLocks noChangeAspect="1"/>
          </p:cNvPicPr>
          <p:nvPr/>
        </p:nvPicPr>
        <p:blipFill>
          <a:blip r:embed="rId5">
            <a:extLst>
              <a:ext uri="{28A0092B-C50C-407E-A947-70E740481C1C}">
                <a14:useLocalDpi xmlns:a14="http://schemas.microsoft.com/office/drawing/2010/main" xmlns="" val="0"/>
              </a:ext>
            </a:extLst>
          </a:blip>
          <a:srcRect/>
          <a:stretch>
            <a:fillRect/>
          </a:stretch>
        </p:blipFill>
        <p:spPr bwMode="auto">
          <a:xfrm>
            <a:off x="3408363" y="2154238"/>
            <a:ext cx="5456237" cy="4092575"/>
          </a:xfrm>
          <a:prstGeom prst="rect">
            <a:avLst/>
          </a:prstGeom>
          <a:noFill/>
          <a:ln>
            <a:noFill/>
          </a:ln>
        </p:spPr>
      </p:pic>
      <p:pic>
        <p:nvPicPr>
          <p:cNvPr id="22534" name="图片 2" descr="1.jpg"/>
          <p:cNvPicPr>
            <a:picLocks noChangeAspect="1"/>
          </p:cNvPicPr>
          <p:nvPr/>
        </p:nvPicPr>
        <p:blipFill>
          <a:blip r:embed="rId6">
            <a:extLst>
              <a:ext uri="{28A0092B-C50C-407E-A947-70E740481C1C}">
                <a14:useLocalDpi xmlns:a14="http://schemas.microsoft.com/office/drawing/2010/main" xmlns="" val="0"/>
              </a:ext>
            </a:extLst>
          </a:blip>
          <a:srcRect/>
          <a:stretch>
            <a:fillRect/>
          </a:stretch>
        </p:blipFill>
        <p:spPr bwMode="auto">
          <a:xfrm>
            <a:off x="182563" y="1317625"/>
            <a:ext cx="5283200" cy="3962400"/>
          </a:xfrm>
          <a:prstGeom prst="rect">
            <a:avLst/>
          </a:prstGeom>
          <a:noFill/>
          <a:ln>
            <a:noFill/>
          </a:ln>
        </p:spPr>
      </p:pic>
      <p:sp>
        <p:nvSpPr>
          <p:cNvPr id="22535" name="Text Box 6"/>
          <p:cNvSpPr txBox="1">
            <a:spLocks noChangeArrowheads="1"/>
          </p:cNvSpPr>
          <p:nvPr/>
        </p:nvSpPr>
        <p:spPr bwMode="auto">
          <a:xfrm>
            <a:off x="4256088" y="536575"/>
            <a:ext cx="4438650" cy="781050"/>
          </a:xfrm>
          <a:prstGeom prst="rect">
            <a:avLst/>
          </a:prstGeom>
          <a:noFill/>
          <a:ln>
            <a:noFill/>
          </a:ln>
        </p:spPr>
        <p:txBody>
          <a:bodyPr>
            <a:spAutoFit/>
          </a:bodyP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40000"/>
              </a:lnSpc>
            </a:pPr>
            <a:r>
              <a:rPr kumimoji="0" lang="zh-CN" altLang="en-US" sz="1600" dirty="0">
                <a:solidFill>
                  <a:schemeClr val="bg1"/>
                </a:solidFill>
                <a:latin typeface="微软雅黑 Light" panose="020B0502040204020203" charset="-122"/>
                <a:ea typeface="微软雅黑 Light" panose="020B0502040204020203" charset="-122"/>
                <a:cs typeface="微软雅黑 Light" panose="020B0502040204020203" charset="-122"/>
                <a:sym typeface="微软雅黑" panose="020B0503020204020204" charset="-122"/>
              </a:rPr>
              <a:t>力量训练模式与爆发力训练模式结合后台分析管理系统，满足日常体能训练的大部分需求。</a:t>
            </a:r>
            <a:endParaRPr kumimoji="0" lang="en-US" altLang="zh-CN" sz="1600" dirty="0">
              <a:solidFill>
                <a:schemeClr val="bg1"/>
              </a:solidFill>
              <a:latin typeface="微软雅黑 Light" panose="020B0502040204020203" charset="-122"/>
              <a:ea typeface="微软雅黑 Light" panose="020B0502040204020203" charset="-122"/>
              <a:cs typeface="微软雅黑 Light" panose="020B0502040204020203" charset="-122"/>
              <a:sym typeface="微软雅黑" panose="020B0503020204020204" charset="-122"/>
            </a:endParaRPr>
          </a:p>
        </p:txBody>
      </p:sp>
      <p:sp>
        <p:nvSpPr>
          <p:cNvPr id="2" name="文本框 1"/>
          <p:cNvSpPr txBox="1"/>
          <p:nvPr/>
        </p:nvSpPr>
        <p:spPr>
          <a:xfrm>
            <a:off x="962146" y="6388933"/>
            <a:ext cx="4526280" cy="384810"/>
          </a:xfrm>
          <a:prstGeom prst="rect">
            <a:avLst/>
          </a:prstGeom>
          <a:noFill/>
        </p:spPr>
        <p:txBody>
          <a:bodyPr wrap="none" rtlCol="0">
            <a:spAutoFit/>
          </a:bodyPr>
          <a:lstStyle/>
          <a:p>
            <a:r>
              <a:rPr kumimoji="1" lang="zh-CN" altLang="en-US" dirty="0" smtClean="0">
                <a:solidFill>
                  <a:schemeClr val="bg1"/>
                </a:solidFill>
                <a:latin typeface="微软雅黑" panose="020B0503020204020204" charset="-122"/>
                <a:ea typeface="微软雅黑" panose="020B0503020204020204" charset="-122"/>
                <a:cs typeface="微软雅黑" panose="020B0503020204020204" charset="-122"/>
              </a:rPr>
              <a:t>产品合作单位：国家体育总局体能训练中心</a:t>
            </a:r>
            <a:endParaRPr kumimoji="1" lang="zh-CN" altLang="en-US"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111.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359650" y="-457200"/>
            <a:ext cx="1574800" cy="1562100"/>
          </a:xfrm>
          <a:prstGeom prst="rect">
            <a:avLst/>
          </a:prstGeom>
          <a:noFill/>
          <a:ln>
            <a:noFill/>
          </a:ln>
        </p:spPr>
      </p:pic>
      <p:pic>
        <p:nvPicPr>
          <p:cNvPr id="22530" name="image2.png"/>
          <p:cNvPicPr>
            <a:picLocks noChangeAspect="1" noChangeArrowheads="1"/>
          </p:cNvPicPr>
          <p:nvPr/>
        </p:nvPicPr>
        <p:blipFill>
          <a:blip r:embed="rId3">
            <a:extLst>
              <a:ext uri="{28A0092B-C50C-407E-A947-70E740481C1C}">
                <a14:useLocalDpi xmlns:a14="http://schemas.microsoft.com/office/drawing/2010/main" xmlns="" val="0"/>
              </a:ext>
            </a:extLst>
          </a:blip>
          <a:srcRect l="28102" b="26602"/>
          <a:stretch>
            <a:fillRect/>
          </a:stretch>
        </p:blipFill>
        <p:spPr bwMode="auto">
          <a:xfrm>
            <a:off x="-6350" y="6175375"/>
            <a:ext cx="685800" cy="688975"/>
          </a:xfrm>
          <a:prstGeom prst="rect">
            <a:avLst/>
          </a:prstGeom>
          <a:noFill/>
          <a:ln>
            <a:noFill/>
          </a:ln>
        </p:spPr>
      </p:pic>
      <p:sp>
        <p:nvSpPr>
          <p:cNvPr id="22531" name="Shape 139"/>
          <p:cNvSpPr>
            <a:spLocks noGrp="1" noChangeArrowheads="1"/>
          </p:cNvSpPr>
          <p:nvPr/>
        </p:nvSpPr>
        <p:spPr bwMode="auto">
          <a:xfrm>
            <a:off x="493713" y="587375"/>
            <a:ext cx="3978275" cy="584200"/>
          </a:xfrm>
          <a:prstGeom prst="rect">
            <a:avLst/>
          </a:prstGeom>
          <a:noFill/>
          <a:ln>
            <a:noFill/>
          </a:ln>
        </p:spPr>
        <p:txBody>
          <a:bodyPr lIns="0" tIns="0" rIns="0" bIns="0" anchor="ctr"/>
          <a:lstStyle/>
          <a:p>
            <a:pPr eaLnBrk="1" hangingPunct="1"/>
            <a:r>
              <a:rPr lang="en-US" altLang="zh-CN" sz="2200" b="1">
                <a:solidFill>
                  <a:srgbClr val="EC6522"/>
                </a:solidFill>
                <a:latin typeface="微软雅黑 Light" panose="020B0502040204020203" charset="-122"/>
                <a:ea typeface="微软雅黑 Light" panose="020B0502040204020203" charset="-122"/>
                <a:cs typeface="微软雅黑 Light" panose="020B0502040204020203" charset="-122"/>
              </a:rPr>
              <a:t>EZS Power </a:t>
            </a:r>
            <a:r>
              <a:rPr lang="zh-CN" altLang="en-US" sz="2200">
                <a:solidFill>
                  <a:srgbClr val="EC6522"/>
                </a:solidFill>
                <a:latin typeface="微软雅黑 Light" panose="020B0502040204020203" charset="-122"/>
                <a:ea typeface="微软雅黑 Light" panose="020B0502040204020203" charset="-122"/>
                <a:cs typeface="微软雅黑 Light" panose="020B0502040204020203" charset="-122"/>
              </a:rPr>
              <a:t>产品数据与分析</a:t>
            </a:r>
          </a:p>
        </p:txBody>
      </p:sp>
      <p:pic>
        <p:nvPicPr>
          <p:cNvPr id="22532" name="图片 3" descr="hengtiao"/>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2225" y="1001713"/>
            <a:ext cx="4278313" cy="315912"/>
          </a:xfrm>
          <a:prstGeom prst="rect">
            <a:avLst/>
          </a:prstGeom>
          <a:noFill/>
          <a:ln>
            <a:noFill/>
          </a:ln>
        </p:spPr>
      </p:pic>
      <p:pic>
        <p:nvPicPr>
          <p:cNvPr id="22533" name="图片 1" descr="C:\Users\raymo\Desktop\157613900398946477.jpg157613900398946477"/>
          <p:cNvPicPr>
            <a:picLocks noChangeAspect="1"/>
          </p:cNvPicPr>
          <p:nvPr/>
        </p:nvPicPr>
        <p:blipFill>
          <a:blip r:embed="rId5"/>
          <a:srcRect/>
          <a:stretch>
            <a:fillRect/>
          </a:stretch>
        </p:blipFill>
        <p:spPr bwMode="auto">
          <a:xfrm>
            <a:off x="3408363" y="2154556"/>
            <a:ext cx="5456237" cy="4091940"/>
          </a:xfrm>
          <a:prstGeom prst="rect">
            <a:avLst/>
          </a:prstGeom>
          <a:noFill/>
          <a:ln>
            <a:noFill/>
          </a:ln>
        </p:spPr>
      </p:pic>
      <p:pic>
        <p:nvPicPr>
          <p:cNvPr id="22534" name="图片 2" descr="C:\Users\raymo\Desktop\697733344953536292.jpg697733344953536292"/>
          <p:cNvPicPr>
            <a:picLocks noChangeAspect="1"/>
          </p:cNvPicPr>
          <p:nvPr/>
        </p:nvPicPr>
        <p:blipFill>
          <a:blip r:embed="rId6"/>
          <a:srcRect/>
          <a:stretch>
            <a:fillRect/>
          </a:stretch>
        </p:blipFill>
        <p:spPr bwMode="auto">
          <a:xfrm>
            <a:off x="182563" y="1317943"/>
            <a:ext cx="5283200" cy="3961765"/>
          </a:xfrm>
          <a:prstGeom prst="rect">
            <a:avLst/>
          </a:prstGeom>
          <a:noFill/>
          <a:ln>
            <a:noFill/>
          </a:ln>
        </p:spPr>
      </p:pic>
      <p:sp>
        <p:nvSpPr>
          <p:cNvPr id="22535" name="Text Box 6"/>
          <p:cNvSpPr txBox="1">
            <a:spLocks noChangeArrowheads="1"/>
          </p:cNvSpPr>
          <p:nvPr/>
        </p:nvSpPr>
        <p:spPr bwMode="auto">
          <a:xfrm>
            <a:off x="4072255" y="536575"/>
            <a:ext cx="4622800" cy="773430"/>
          </a:xfrm>
          <a:prstGeom prst="rect">
            <a:avLst/>
          </a:prstGeom>
          <a:no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40000"/>
              </a:lnSpc>
            </a:pPr>
            <a:r>
              <a:rPr kumimoji="0" lang="zh-CN" altLang="en-US" sz="1600" dirty="0">
                <a:solidFill>
                  <a:schemeClr val="bg1"/>
                </a:solidFill>
                <a:latin typeface="微软雅黑 Light" panose="020B0502040204020203" charset="-122"/>
                <a:ea typeface="微软雅黑 Light" panose="020B0502040204020203" charset="-122"/>
                <a:cs typeface="微软雅黑 Light" panose="020B0502040204020203" charset="-122"/>
                <a:sym typeface="微软雅黑" panose="020B0503020204020204" charset="-122"/>
              </a:rPr>
              <a:t>针对举重专项训练开发的运动数据监测系统，通过数据、轨迹与视频相结合，深度诊断技术动作。</a:t>
            </a:r>
            <a:endParaRPr kumimoji="0" lang="en-US" altLang="zh-CN" sz="1600" dirty="0">
              <a:solidFill>
                <a:schemeClr val="bg1"/>
              </a:solidFill>
              <a:latin typeface="微软雅黑 Light" panose="020B0502040204020203" charset="-122"/>
              <a:ea typeface="微软雅黑 Light" panose="020B0502040204020203" charset="-122"/>
              <a:cs typeface="微软雅黑 Light" panose="020B0502040204020203" charset="-122"/>
              <a:sym typeface="微软雅黑" panose="020B0503020204020204" charset="-122"/>
            </a:endParaRPr>
          </a:p>
        </p:txBody>
      </p:sp>
      <p:sp>
        <p:nvSpPr>
          <p:cNvPr id="2" name="文本框 1"/>
          <p:cNvSpPr txBox="1"/>
          <p:nvPr/>
        </p:nvSpPr>
        <p:spPr>
          <a:xfrm>
            <a:off x="962146" y="6388933"/>
            <a:ext cx="3154680" cy="384810"/>
          </a:xfrm>
          <a:prstGeom prst="rect">
            <a:avLst/>
          </a:prstGeom>
          <a:noFill/>
        </p:spPr>
        <p:txBody>
          <a:bodyPr wrap="none" rtlCol="0">
            <a:spAutoFit/>
          </a:bodyPr>
          <a:lstStyle/>
          <a:p>
            <a:r>
              <a:rPr kumimoji="1" lang="zh-CN" altLang="en-US" dirty="0" smtClean="0">
                <a:solidFill>
                  <a:schemeClr val="bg1"/>
                </a:solidFill>
                <a:latin typeface="微软雅黑" panose="020B0503020204020204" charset="-122"/>
                <a:ea typeface="微软雅黑" panose="020B0503020204020204" charset="-122"/>
                <a:cs typeface="微软雅黑" panose="020B0503020204020204" charset="-122"/>
              </a:rPr>
              <a:t>产品合作单位：国家队举重队</a:t>
            </a:r>
            <a:endParaRPr kumimoji="1" lang="zh-CN" altLang="en-US"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6"/>
          <p:cNvSpPr txBox="1">
            <a:spLocks noChangeArrowheads="1"/>
          </p:cNvSpPr>
          <p:nvPr/>
        </p:nvSpPr>
        <p:spPr bwMode="auto">
          <a:xfrm>
            <a:off x="3971925" y="3063240"/>
            <a:ext cx="2549525" cy="3063240"/>
          </a:xfrm>
          <a:prstGeom prst="rect">
            <a:avLst/>
          </a:prstGeom>
          <a:noFill/>
          <a:ln>
            <a:noFill/>
          </a:ln>
        </p:spPr>
        <p:txBody>
          <a:bodyPr>
            <a:spAutoFit/>
          </a:bodyPr>
          <a:lstStyle>
            <a:lvl1pPr>
              <a:defRPr kumimoji="1" sz="24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kumimoji="0" lang="zh-CN" altLang="en-US" sz="1800" b="1">
                <a:solidFill>
                  <a:srgbClr val="EB6422"/>
                </a:solidFill>
                <a:latin typeface="微软雅黑 Light" panose="020B0502040204020203" charset="-122"/>
                <a:ea typeface="微软雅黑 Light" panose="020B0502040204020203" charset="-122"/>
                <a:cs typeface="微软雅黑 Light" panose="020B0502040204020203" charset="-122"/>
                <a:sym typeface="微软雅黑" panose="020B0503020204020204" charset="-122"/>
              </a:rPr>
              <a:t>动作逐帧分析</a:t>
            </a:r>
            <a:r>
              <a:rPr kumimoji="0" lang="en-US" altLang="zh-CN" sz="2000" b="1">
                <a:solidFill>
                  <a:schemeClr val="bg1"/>
                </a:solidFill>
                <a:latin typeface="宋体" panose="02010600030101010101" pitchFamily="2" charset="-122"/>
                <a:sym typeface="微软雅黑" panose="020B0503020204020204" charset="-122"/>
              </a:rPr>
              <a:t/>
            </a:r>
            <a:br>
              <a:rPr kumimoji="0" lang="en-US" altLang="zh-CN" sz="2000" b="1">
                <a:solidFill>
                  <a:schemeClr val="bg1"/>
                </a:solidFill>
                <a:latin typeface="宋体" panose="02010600030101010101" pitchFamily="2" charset="-122"/>
                <a:sym typeface="微软雅黑" panose="020B0503020204020204" charset="-122"/>
              </a:rPr>
            </a:br>
            <a:r>
              <a:rPr kumimoji="0" lang="zh-CN" altLang="en-US" sz="1600">
                <a:solidFill>
                  <a:srgbClr val="FFFFFF"/>
                </a:solidFill>
                <a:latin typeface="微软雅黑 Light" panose="020B0502040204020203" charset="-122"/>
                <a:ea typeface="微软雅黑 Light" panose="020B0502040204020203" charset="-122"/>
                <a:cs typeface="微软雅黑 Light" panose="020B0502040204020203" charset="-122"/>
                <a:sym typeface="微软雅黑" panose="020B0503020204020204" charset="-122"/>
              </a:rPr>
              <a:t>智能剪辑</a:t>
            </a:r>
            <a:r>
              <a:rPr kumimoji="0" lang="en-US" altLang="zh-CN" sz="1600">
                <a:solidFill>
                  <a:srgbClr val="FFFFFF"/>
                </a:solidFill>
                <a:latin typeface="微软雅黑 Light" panose="020B0502040204020203" charset="-122"/>
                <a:ea typeface="微软雅黑 Light" panose="020B0502040204020203" charset="-122"/>
                <a:cs typeface="微软雅黑 Light" panose="020B0502040204020203" charset="-122"/>
                <a:sym typeface="微软雅黑" panose="020B0503020204020204" charset="-122"/>
              </a:rPr>
              <a:t/>
            </a:r>
            <a:br>
              <a:rPr kumimoji="0" lang="en-US" altLang="zh-CN" sz="1600">
                <a:solidFill>
                  <a:srgbClr val="FFFFFF"/>
                </a:solidFill>
                <a:latin typeface="微软雅黑 Light" panose="020B0502040204020203" charset="-122"/>
                <a:ea typeface="微软雅黑 Light" panose="020B0502040204020203" charset="-122"/>
                <a:cs typeface="微软雅黑 Light" panose="020B0502040204020203" charset="-122"/>
                <a:sym typeface="微软雅黑" panose="020B0503020204020204" charset="-122"/>
              </a:rPr>
            </a:br>
            <a:r>
              <a:rPr kumimoji="0" lang="zh-CN" altLang="en-US" sz="1600">
                <a:solidFill>
                  <a:srgbClr val="FFFFFF"/>
                </a:solidFill>
                <a:latin typeface="微软雅黑 Light" panose="020B0502040204020203" charset="-122"/>
                <a:ea typeface="微软雅黑 Light" panose="020B0502040204020203" charset="-122"/>
                <a:cs typeface="微软雅黑 Light" panose="020B0502040204020203" charset="-122"/>
                <a:sym typeface="微软雅黑" panose="020B0503020204020204" charset="-122"/>
              </a:rPr>
              <a:t>角度测量及划线标注</a:t>
            </a:r>
            <a:endParaRPr kumimoji="0" lang="en-US" altLang="zh-CN" sz="1600">
              <a:solidFill>
                <a:srgbClr val="FFFFFF"/>
              </a:solidFill>
              <a:latin typeface="微软雅黑 Light" panose="020B0502040204020203" charset="-122"/>
              <a:ea typeface="微软雅黑 Light" panose="020B0502040204020203" charset="-122"/>
              <a:cs typeface="微软雅黑 Light" panose="020B0502040204020203" charset="-122"/>
              <a:sym typeface="微软雅黑" panose="020B0503020204020204" charset="-122"/>
            </a:endParaRPr>
          </a:p>
          <a:p>
            <a:pPr eaLnBrk="1" hangingPunct="1">
              <a:lnSpc>
                <a:spcPct val="150000"/>
              </a:lnSpc>
            </a:pPr>
            <a:r>
              <a:rPr kumimoji="0" lang="en-US" altLang="zh-CN" sz="1600">
                <a:solidFill>
                  <a:srgbClr val="FFFFFF"/>
                </a:solidFill>
                <a:latin typeface="微软雅黑 Light" panose="020B0502040204020203" charset="-122"/>
                <a:ea typeface="微软雅黑 Light" panose="020B0502040204020203" charset="-122"/>
                <a:cs typeface="微软雅黑 Light" panose="020B0502040204020203" charset="-122"/>
                <a:sym typeface="微软雅黑" panose="020B0503020204020204" charset="-122"/>
              </a:rPr>
              <a:t>3</a:t>
            </a:r>
            <a:r>
              <a:rPr kumimoji="0" lang="zh-CN" altLang="en-US" sz="1600">
                <a:solidFill>
                  <a:srgbClr val="FFFFFF"/>
                </a:solidFill>
                <a:latin typeface="微软雅黑 Light" panose="020B0502040204020203" charset="-122"/>
                <a:ea typeface="微软雅黑 Light" panose="020B0502040204020203" charset="-122"/>
                <a:cs typeface="微软雅黑 Light" panose="020B0502040204020203" charset="-122"/>
                <a:sym typeface="微软雅黑" panose="020B0503020204020204" charset="-122"/>
              </a:rPr>
              <a:t>档慢速回放</a:t>
            </a:r>
            <a:endParaRPr kumimoji="0" lang="en-US" altLang="zh-CN" sz="1600">
              <a:solidFill>
                <a:srgbClr val="FFFFFF"/>
              </a:solidFill>
              <a:latin typeface="微软雅黑 Light" panose="020B0502040204020203" charset="-122"/>
              <a:ea typeface="微软雅黑 Light" panose="020B0502040204020203" charset="-122"/>
              <a:cs typeface="微软雅黑 Light" panose="020B0502040204020203" charset="-122"/>
              <a:sym typeface="微软雅黑" panose="020B0503020204020204" charset="-122"/>
            </a:endParaRPr>
          </a:p>
          <a:p>
            <a:pPr eaLnBrk="1" hangingPunct="1">
              <a:lnSpc>
                <a:spcPct val="150000"/>
              </a:lnSpc>
            </a:pPr>
            <a:r>
              <a:rPr kumimoji="0" lang="zh-CN" altLang="en-US" sz="1600">
                <a:solidFill>
                  <a:srgbClr val="FFFFFF"/>
                </a:solidFill>
                <a:latin typeface="微软雅黑 Light" panose="020B0502040204020203" charset="-122"/>
                <a:ea typeface="微软雅黑 Light" panose="020B0502040204020203" charset="-122"/>
                <a:cs typeface="微软雅黑 Light" panose="020B0502040204020203" charset="-122"/>
                <a:sym typeface="微软雅黑" panose="020B0503020204020204" charset="-122"/>
              </a:rPr>
              <a:t>教学指导同步生成</a:t>
            </a:r>
            <a:endParaRPr kumimoji="0" lang="en-US" altLang="zh-CN" sz="1600">
              <a:solidFill>
                <a:srgbClr val="FFFFFF"/>
              </a:solidFill>
              <a:latin typeface="微软雅黑 Light" panose="020B0502040204020203" charset="-122"/>
              <a:ea typeface="微软雅黑 Light" panose="020B0502040204020203" charset="-122"/>
              <a:cs typeface="微软雅黑 Light" panose="020B0502040204020203" charset="-122"/>
              <a:sym typeface="微软雅黑" panose="020B0503020204020204" charset="-122"/>
            </a:endParaRPr>
          </a:p>
          <a:p>
            <a:pPr eaLnBrk="1" hangingPunct="1">
              <a:lnSpc>
                <a:spcPct val="150000"/>
              </a:lnSpc>
            </a:pPr>
            <a:r>
              <a:rPr kumimoji="0" lang="zh-CN" altLang="en-US" sz="1600">
                <a:solidFill>
                  <a:srgbClr val="FFFFFF"/>
                </a:solidFill>
                <a:latin typeface="微软雅黑 Light" panose="020B0502040204020203" charset="-122"/>
                <a:ea typeface="微软雅黑 Light" panose="020B0502040204020203" charset="-122"/>
                <a:cs typeface="微软雅黑 Light" panose="020B0502040204020203" charset="-122"/>
                <a:sym typeface="微软雅黑" panose="020B0503020204020204" charset="-122"/>
              </a:rPr>
              <a:t>视频归档与云存储</a:t>
            </a:r>
            <a:endParaRPr kumimoji="0" lang="en-US" altLang="zh-CN" sz="1600">
              <a:solidFill>
                <a:srgbClr val="FFFFFF"/>
              </a:solidFill>
              <a:latin typeface="微软雅黑 Light" panose="020B0502040204020203" charset="-122"/>
              <a:ea typeface="微软雅黑 Light" panose="020B0502040204020203" charset="-122"/>
              <a:cs typeface="微软雅黑 Light" panose="020B0502040204020203" charset="-122"/>
              <a:sym typeface="微软雅黑" panose="020B0503020204020204" charset="-122"/>
            </a:endParaRPr>
          </a:p>
          <a:p>
            <a:pPr eaLnBrk="1" hangingPunct="1">
              <a:lnSpc>
                <a:spcPct val="150000"/>
              </a:lnSpc>
            </a:pPr>
            <a:r>
              <a:rPr kumimoji="0" lang="zh-CN" altLang="en-US" sz="1600">
                <a:solidFill>
                  <a:srgbClr val="FFFFFF"/>
                </a:solidFill>
                <a:latin typeface="微软雅黑 Light" panose="020B0502040204020203" charset="-122"/>
                <a:ea typeface="微软雅黑 Light" panose="020B0502040204020203" charset="-122"/>
                <a:cs typeface="微软雅黑 Light" panose="020B0502040204020203" charset="-122"/>
                <a:sym typeface="微软雅黑" panose="020B0503020204020204" charset="-122"/>
              </a:rPr>
              <a:t>教练员视频管理平台</a:t>
            </a:r>
            <a:endParaRPr kumimoji="0" lang="en-US" altLang="zh-CN" sz="1600">
              <a:solidFill>
                <a:srgbClr val="FFFFFF"/>
              </a:solidFill>
              <a:latin typeface="微软雅黑 Light" panose="020B0502040204020203" charset="-122"/>
              <a:ea typeface="微软雅黑 Light" panose="020B0502040204020203" charset="-122"/>
              <a:cs typeface="微软雅黑 Light" panose="020B0502040204020203" charset="-122"/>
              <a:sym typeface="微软雅黑" panose="020B0503020204020204" charset="-122"/>
            </a:endParaRPr>
          </a:p>
          <a:p>
            <a:pPr eaLnBrk="1" hangingPunct="1">
              <a:lnSpc>
                <a:spcPct val="150000"/>
              </a:lnSpc>
            </a:pPr>
            <a:endParaRPr kumimoji="0" lang="zh-CN" altLang="en-US" sz="1600">
              <a:solidFill>
                <a:srgbClr val="FFFFFF"/>
              </a:solidFill>
              <a:latin typeface="微软雅黑 Light" panose="020B0502040204020203" charset="-122"/>
              <a:ea typeface="微软雅黑 Light" panose="020B0502040204020203" charset="-122"/>
              <a:cs typeface="微软雅黑 Light" panose="020B0502040204020203" charset="-122"/>
              <a:sym typeface="微软雅黑" panose="020B0503020204020204" charset="-122"/>
            </a:endParaRPr>
          </a:p>
        </p:txBody>
      </p:sp>
      <p:pic>
        <p:nvPicPr>
          <p:cNvPr id="23554" name="111.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359650" y="-457200"/>
            <a:ext cx="1574800" cy="1562100"/>
          </a:xfrm>
          <a:prstGeom prst="rect">
            <a:avLst/>
          </a:prstGeom>
          <a:noFill/>
          <a:ln>
            <a:noFill/>
          </a:ln>
        </p:spPr>
      </p:pic>
      <p:pic>
        <p:nvPicPr>
          <p:cNvPr id="23555" name="image2.png"/>
          <p:cNvPicPr>
            <a:picLocks noChangeAspect="1" noChangeArrowheads="1"/>
          </p:cNvPicPr>
          <p:nvPr/>
        </p:nvPicPr>
        <p:blipFill>
          <a:blip r:embed="rId3">
            <a:extLst>
              <a:ext uri="{28A0092B-C50C-407E-A947-70E740481C1C}">
                <a14:useLocalDpi xmlns:a14="http://schemas.microsoft.com/office/drawing/2010/main" xmlns="" val="0"/>
              </a:ext>
            </a:extLst>
          </a:blip>
          <a:srcRect l="28102" b="26602"/>
          <a:stretch>
            <a:fillRect/>
          </a:stretch>
        </p:blipFill>
        <p:spPr bwMode="auto">
          <a:xfrm>
            <a:off x="-6350" y="6175375"/>
            <a:ext cx="685800" cy="688975"/>
          </a:xfrm>
          <a:prstGeom prst="rect">
            <a:avLst/>
          </a:prstGeom>
          <a:noFill/>
          <a:ln>
            <a:noFill/>
          </a:ln>
        </p:spPr>
      </p:pic>
      <p:pic>
        <p:nvPicPr>
          <p:cNvPr id="23556" name="图片 4" descr="未标888题-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3279775" y="2219325"/>
            <a:ext cx="1425575" cy="1425575"/>
          </a:xfrm>
          <a:prstGeom prst="rect">
            <a:avLst/>
          </a:prstGeom>
          <a:noFill/>
          <a:ln>
            <a:noFill/>
          </a:ln>
        </p:spPr>
      </p:pic>
      <p:sp>
        <p:nvSpPr>
          <p:cNvPr id="23557" name="Shape 139"/>
          <p:cNvSpPr>
            <a:spLocks noGrp="1" noChangeArrowheads="1"/>
          </p:cNvSpPr>
          <p:nvPr/>
        </p:nvSpPr>
        <p:spPr bwMode="auto">
          <a:xfrm>
            <a:off x="482283" y="601663"/>
            <a:ext cx="4454525" cy="584200"/>
          </a:xfrm>
          <a:prstGeom prst="rect">
            <a:avLst/>
          </a:prstGeom>
          <a:noFill/>
          <a:ln>
            <a:noFill/>
          </a:ln>
        </p:spPr>
        <p:txBody>
          <a:bodyPr lIns="0" tIns="0" rIns="0" bIns="0" anchor="ctr"/>
          <a:lstStyle/>
          <a:p>
            <a:pPr eaLnBrk="1" hangingPunct="1"/>
            <a:r>
              <a:rPr lang="en-US" altLang="zh-CN" sz="2200" b="1">
                <a:solidFill>
                  <a:srgbClr val="EC6522"/>
                </a:solidFill>
                <a:latin typeface="微软雅黑 Light" panose="020B0502040204020203" charset="-122"/>
                <a:ea typeface="微软雅黑 Light" panose="020B0502040204020203" charset="-122"/>
                <a:cs typeface="微软雅黑 Light" panose="020B0502040204020203" charset="-122"/>
              </a:rPr>
              <a:t>EZS Coach </a:t>
            </a:r>
            <a:r>
              <a:rPr lang="zh-CN" altLang="en-US" sz="2200">
                <a:solidFill>
                  <a:srgbClr val="EA5D19"/>
                </a:solidFill>
                <a:latin typeface="微软雅黑 Light" panose="020B0502040204020203" charset="-122"/>
                <a:ea typeface="微软雅黑 Light" panose="020B0502040204020203" charset="-122"/>
                <a:cs typeface="微软雅黑 Light" panose="020B0502040204020203" charset="-122"/>
              </a:rPr>
              <a:t>视频实时诊断功能</a:t>
            </a:r>
          </a:p>
        </p:txBody>
      </p:sp>
      <p:pic>
        <p:nvPicPr>
          <p:cNvPr id="23558" name="图片 6" descr="hengtiao"/>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335280" y="1074738"/>
            <a:ext cx="4972050" cy="317500"/>
          </a:xfrm>
          <a:prstGeom prst="rect">
            <a:avLst/>
          </a:prstGeom>
          <a:noFill/>
          <a:ln>
            <a:noFill/>
          </a:ln>
        </p:spPr>
      </p:pic>
      <p:pic>
        <p:nvPicPr>
          <p:cNvPr id="3" name="图片 2" descr="129892882474339335"/>
          <p:cNvPicPr>
            <a:picLocks noChangeAspect="1"/>
          </p:cNvPicPr>
          <p:nvPr/>
        </p:nvPicPr>
        <p:blipFill>
          <a:blip r:embed="rId6"/>
          <a:stretch>
            <a:fillRect/>
          </a:stretch>
        </p:blipFill>
        <p:spPr>
          <a:xfrm>
            <a:off x="482600" y="1475740"/>
            <a:ext cx="2592070" cy="4612005"/>
          </a:xfrm>
          <a:prstGeom prst="rect">
            <a:avLst/>
          </a:prstGeom>
        </p:spPr>
      </p:pic>
      <p:pic>
        <p:nvPicPr>
          <p:cNvPr id="4" name="图片 3" descr="196607816759028751"/>
          <p:cNvPicPr>
            <a:picLocks noChangeAspect="1"/>
          </p:cNvPicPr>
          <p:nvPr/>
        </p:nvPicPr>
        <p:blipFill>
          <a:blip r:embed="rId7"/>
          <a:stretch>
            <a:fillRect/>
          </a:stretch>
        </p:blipFill>
        <p:spPr>
          <a:xfrm>
            <a:off x="6109335" y="1475105"/>
            <a:ext cx="2592070" cy="4612640"/>
          </a:xfrm>
          <a:prstGeom prst="rect">
            <a:avLst/>
          </a:prstGeom>
        </p:spPr>
      </p:pic>
    </p:spTree>
  </p:cSld>
  <p:clrMapOvr>
    <a:masterClrMapping/>
  </p:clrMapOvr>
  <p:transition spd="slow">
    <p:fade/>
  </p:transition>
  <p:timing>
    <p:tnLst>
      <p:par>
        <p:cTn id="1" dur="indefinite" restart="never" nodeType="tmRoot"/>
      </p:par>
    </p:tnLst>
  </p:timing>
</p:sld>
</file>

<file path=ppt/theme/theme1.xml><?xml version="1.0" encoding="utf-8"?>
<a:theme xmlns:a="http://schemas.openxmlformats.org/drawingml/2006/main" name="默认设计模板">
  <a:themeElements>
    <a:clrScheme name="Couture">
      <a:dk1>
        <a:sysClr val="windowText" lastClr="000000"/>
      </a:dk1>
      <a:lt1>
        <a:sysClr val="window" lastClr="FFFFFF"/>
      </a:lt1>
      <a:dk2>
        <a:srgbClr val="37302A"/>
      </a:dk2>
      <a:lt2>
        <a:srgbClr val="D0CCB9"/>
      </a:lt2>
      <a:accent1>
        <a:srgbClr val="9E8E5C"/>
      </a:accent1>
      <a:accent2>
        <a:srgbClr val="A09781"/>
      </a:accent2>
      <a:accent3>
        <a:srgbClr val="85776D"/>
      </a:accent3>
      <a:accent4>
        <a:srgbClr val="AEAFA9"/>
      </a:accent4>
      <a:accent5>
        <a:srgbClr val="8D878B"/>
      </a:accent5>
      <a:accent6>
        <a:srgbClr val="6B6149"/>
      </a:accent6>
      <a:hlink>
        <a:srgbClr val="B6A272"/>
      </a:hlink>
      <a:folHlink>
        <a:srgbClr val="8A784F"/>
      </a:folHlink>
    </a:clrScheme>
    <a:fontScheme name="默认设计模板">
      <a:majorFont>
        <a:latin typeface="Arial"/>
        <a:ea typeface="宋体"/>
        <a:cs typeface="宋体"/>
      </a:majorFont>
      <a:minorFont>
        <a:latin typeface="Arial"/>
        <a:ea typeface="宋体"/>
        <a:cs typeface="宋体"/>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fontScheme name="默认设计模板">
      <a:majorFont>
        <a:latin typeface="Arial"/>
        <a:ea typeface="宋体"/>
        <a:cs typeface="宋体"/>
      </a:majorFont>
      <a:minorFont>
        <a:latin typeface="Arial"/>
        <a:ea typeface="宋体"/>
        <a:cs typeface="宋体"/>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1172</Words>
  <Application>WPS 演示</Application>
  <PresentationFormat>全屏显示(4:3)</PresentationFormat>
  <Paragraphs>212</Paragraphs>
  <Slides>23</Slides>
  <Notes>3</Notes>
  <HiddenSlides>0</HiddenSlides>
  <MMClips>0</MMClips>
  <ScaleCrop>false</ScaleCrop>
  <HeadingPairs>
    <vt:vector size="4" baseType="variant">
      <vt:variant>
        <vt:lpstr>主题</vt:lpstr>
      </vt:variant>
      <vt:variant>
        <vt:i4>2</vt:i4>
      </vt:variant>
      <vt:variant>
        <vt:lpstr>幻灯片标题</vt:lpstr>
      </vt:variant>
      <vt:variant>
        <vt:i4>23</vt:i4>
      </vt:variant>
    </vt:vector>
  </HeadingPairs>
  <TitlesOfParts>
    <vt:vector size="25" baseType="lpstr">
      <vt:lpstr>默认设计模板</vt:lpstr>
      <vt:lpstr>1_默认设计模板</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juan</dc:creator>
  <cp:lastModifiedBy>AutoBVT</cp:lastModifiedBy>
  <cp:revision>382</cp:revision>
  <dcterms:created xsi:type="dcterms:W3CDTF">2013-01-25T01:44:00Z</dcterms:created>
  <dcterms:modified xsi:type="dcterms:W3CDTF">2016-12-05T06:20:27Z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2052-10.1.0.6028</vt:lpwstr>
  </property>
</Properties>
</file>